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28.jpg" ContentType="image/jpeg"/>
  <Override PartName="/ppt/media/image129.jpg" ContentType="image/jpeg"/>
  <Override PartName="/ppt/media/image130.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40"/>
  </p:notesMasterIdLst>
  <p:handoutMasterIdLst>
    <p:handoutMasterId r:id="rId41"/>
  </p:handoutMasterIdLst>
  <p:sldIdLst>
    <p:sldId id="344" r:id="rId5"/>
    <p:sldId id="345" r:id="rId6"/>
    <p:sldId id="346" r:id="rId7"/>
    <p:sldId id="348" r:id="rId8"/>
    <p:sldId id="349" r:id="rId9"/>
    <p:sldId id="352" r:id="rId10"/>
    <p:sldId id="353" r:id="rId11"/>
    <p:sldId id="354" r:id="rId12"/>
    <p:sldId id="357" r:id="rId13"/>
    <p:sldId id="359" r:id="rId14"/>
    <p:sldId id="360" r:id="rId15"/>
    <p:sldId id="362" r:id="rId16"/>
    <p:sldId id="398" r:id="rId17"/>
    <p:sldId id="399" r:id="rId18"/>
    <p:sldId id="400" r:id="rId19"/>
    <p:sldId id="401" r:id="rId20"/>
    <p:sldId id="366" r:id="rId21"/>
    <p:sldId id="367" r:id="rId22"/>
    <p:sldId id="379" r:id="rId23"/>
    <p:sldId id="369" r:id="rId24"/>
    <p:sldId id="371" r:id="rId25"/>
    <p:sldId id="373" r:id="rId26"/>
    <p:sldId id="374" r:id="rId27"/>
    <p:sldId id="375" r:id="rId28"/>
    <p:sldId id="377" r:id="rId29"/>
    <p:sldId id="378" r:id="rId30"/>
    <p:sldId id="385" r:id="rId31"/>
    <p:sldId id="386" r:id="rId32"/>
    <p:sldId id="387" r:id="rId33"/>
    <p:sldId id="389" r:id="rId34"/>
    <p:sldId id="396" r:id="rId35"/>
    <p:sldId id="397" r:id="rId36"/>
    <p:sldId id="332" r:id="rId37"/>
    <p:sldId id="342" r:id="rId38"/>
    <p:sldId id="325" r:id="rId39"/>
  </p:sldIdLst>
  <p:sldSz cx="7315200" cy="7315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userDrawn="1">
          <p15:clr>
            <a:srgbClr val="A4A3A4"/>
          </p15:clr>
        </p15:guide>
        <p15:guide id="2" pos="23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525A"/>
    <a:srgbClr val="4E575A"/>
    <a:srgbClr val="404040"/>
    <a:srgbClr val="FC9915"/>
    <a:srgbClr val="C13F8C"/>
    <a:srgbClr val="99AB55"/>
    <a:srgbClr val="BDB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471" autoAdjust="0"/>
    <p:restoredTop sz="95056" autoAdjust="0"/>
  </p:normalViewPr>
  <p:slideViewPr>
    <p:cSldViewPr snapToGrid="0">
      <p:cViewPr varScale="1">
        <p:scale>
          <a:sx n="58" d="100"/>
          <a:sy n="58" d="100"/>
        </p:scale>
        <p:origin x="2592" y="78"/>
      </p:cViewPr>
      <p:guideLst>
        <p:guide orient="horz" pos="2304"/>
        <p:guide pos="2304"/>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54" d="100"/>
          <a:sy n="54"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30A0B6-A05A-4E98-B929-710ABF773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4C3F773-C673-4A7C-922E-5247CD19CE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3BE1DC-5078-43DB-A715-8580D94FDCC9}" type="datetimeFigureOut">
              <a:rPr lang="en-US" smtClean="0"/>
              <a:t>10/25/2025</a:t>
            </a:fld>
            <a:endParaRPr lang="en-US"/>
          </a:p>
        </p:txBody>
      </p:sp>
      <p:sp>
        <p:nvSpPr>
          <p:cNvPr id="4" name="Footer Placeholder 3">
            <a:extLst>
              <a:ext uri="{FF2B5EF4-FFF2-40B4-BE49-F238E27FC236}">
                <a16:creationId xmlns:a16="http://schemas.microsoft.com/office/drawing/2014/main" id="{3F80D2E9-9F3F-4168-98EA-B94F49F0B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F60882-4E2D-4B7B-8B5A-28877CB31C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FB3461-D60F-4198-9A64-C986E966F0FB}" type="slidenum">
              <a:rPr lang="en-US" smtClean="0"/>
              <a:t>‹#›</a:t>
            </a:fld>
            <a:endParaRPr lang="en-US"/>
          </a:p>
        </p:txBody>
      </p:sp>
    </p:spTree>
    <p:extLst>
      <p:ext uri="{BB962C8B-B14F-4D97-AF65-F5344CB8AC3E}">
        <p14:creationId xmlns:p14="http://schemas.microsoft.com/office/powerpoint/2010/main" val="127129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3BC37A-866B-48A8-BB12-677599F3482C}" type="datetimeFigureOut">
              <a:rPr lang="en-IN" smtClean="0"/>
              <a:t>25-10-2025</a:t>
            </a:fld>
            <a:endParaRPr lang="en-IN"/>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CB3B98-F0AB-440C-A846-B2D2AD3B88D9}" type="slidenum">
              <a:rPr lang="en-IN" smtClean="0"/>
              <a:t>‹#›</a:t>
            </a:fld>
            <a:endParaRPr lang="en-IN"/>
          </a:p>
        </p:txBody>
      </p:sp>
    </p:spTree>
    <p:extLst>
      <p:ext uri="{BB962C8B-B14F-4D97-AF65-F5344CB8AC3E}">
        <p14:creationId xmlns:p14="http://schemas.microsoft.com/office/powerpoint/2010/main" val="22850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CB3B98-F0AB-440C-A846-B2D2AD3B88D9}" type="slidenum">
              <a:rPr lang="en-IN" smtClean="0"/>
              <a:t>2</a:t>
            </a:fld>
            <a:endParaRPr lang="en-IN"/>
          </a:p>
        </p:txBody>
      </p:sp>
    </p:spTree>
    <p:extLst>
      <p:ext uri="{BB962C8B-B14F-4D97-AF65-F5344CB8AC3E}">
        <p14:creationId xmlns:p14="http://schemas.microsoft.com/office/powerpoint/2010/main" val="2309499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BB52490-197C-4858-8BE9-70B18172C8DB}" type="slidenum">
              <a:rPr lang="en-IN" smtClean="0"/>
              <a:t>9</a:t>
            </a:fld>
            <a:endParaRPr lang="en-IN"/>
          </a:p>
        </p:txBody>
      </p:sp>
    </p:spTree>
    <p:extLst>
      <p:ext uri="{BB962C8B-B14F-4D97-AF65-F5344CB8AC3E}">
        <p14:creationId xmlns:p14="http://schemas.microsoft.com/office/powerpoint/2010/main" val="181028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Main Title">
    <p:spTree>
      <p:nvGrpSpPr>
        <p:cNvPr id="1" name=""/>
        <p:cNvGrpSpPr/>
        <p:nvPr/>
      </p:nvGrpSpPr>
      <p:grpSpPr>
        <a:xfrm>
          <a:off x="0" y="0"/>
          <a:ext cx="0" cy="0"/>
          <a:chOff x="0" y="0"/>
          <a:chExt cx="0" cy="0"/>
        </a:xfrm>
      </p:grpSpPr>
      <p:sp>
        <p:nvSpPr>
          <p:cNvPr id="7" name="Rectangle 6"/>
          <p:cNvSpPr/>
          <p:nvPr userDrawn="1"/>
        </p:nvSpPr>
        <p:spPr>
          <a:xfrm>
            <a:off x="573617" y="564198"/>
            <a:ext cx="3861827" cy="553998"/>
          </a:xfrm>
          <a:prstGeom prst="rect">
            <a:avLst/>
          </a:prstGeom>
          <a:noFill/>
        </p:spPr>
        <p:txBody>
          <a:bodyPr wrap="none" lIns="54864" tIns="27432" rIns="54864" bIns="27432">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4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Presentation Title</a:t>
            </a:r>
          </a:p>
        </p:txBody>
      </p:sp>
      <p:sp>
        <p:nvSpPr>
          <p:cNvPr id="9" name="Text Placeholder 3"/>
          <p:cNvSpPr>
            <a:spLocks noGrp="1"/>
          </p:cNvSpPr>
          <p:nvPr>
            <p:ph type="body" sz="half" idx="2"/>
          </p:nvPr>
        </p:nvSpPr>
        <p:spPr>
          <a:xfrm>
            <a:off x="348716" y="2090063"/>
            <a:ext cx="4763216" cy="3049930"/>
          </a:xfrm>
        </p:spPr>
        <p:txBody>
          <a:bodyPr anchor="t">
            <a:normAutofit/>
          </a:bodyPr>
          <a:lstStyle>
            <a:lvl1pPr marL="0" indent="0">
              <a:buNone/>
              <a:defRPr sz="1680"/>
            </a:lvl1pPr>
            <a:lvl2pPr marL="274320" indent="0">
              <a:buNone/>
              <a:defRPr sz="720"/>
            </a:lvl2pPr>
            <a:lvl3pPr marL="548640" indent="0">
              <a:buNone/>
              <a:defRPr sz="600"/>
            </a:lvl3pPr>
            <a:lvl4pPr marL="822960" indent="0">
              <a:buNone/>
              <a:defRPr sz="540"/>
            </a:lvl4pPr>
            <a:lvl5pPr marL="1097280" indent="0">
              <a:buNone/>
              <a:defRPr sz="540"/>
            </a:lvl5pPr>
            <a:lvl6pPr marL="1371600" indent="0">
              <a:buNone/>
              <a:defRPr sz="540"/>
            </a:lvl6pPr>
            <a:lvl7pPr marL="1645920" indent="0">
              <a:buNone/>
              <a:defRPr sz="540"/>
            </a:lvl7pPr>
            <a:lvl8pPr marL="1920240" indent="0">
              <a:buNone/>
              <a:defRPr sz="540"/>
            </a:lvl8pPr>
            <a:lvl9pPr marL="2194560" indent="0">
              <a:buNone/>
              <a:defRPr sz="540"/>
            </a:lvl9pPr>
          </a:lstStyle>
          <a:p>
            <a:pPr lvl="0"/>
            <a:r>
              <a:rPr lang="en-US"/>
              <a:t>Click to edit Master text styles</a:t>
            </a:r>
          </a:p>
        </p:txBody>
      </p:sp>
      <p:sp>
        <p:nvSpPr>
          <p:cNvPr id="11" name="Picture Placeholder 10"/>
          <p:cNvSpPr>
            <a:spLocks noGrp="1"/>
          </p:cNvSpPr>
          <p:nvPr>
            <p:ph type="pic" sz="quarter" idx="13"/>
          </p:nvPr>
        </p:nvSpPr>
        <p:spPr>
          <a:xfrm>
            <a:off x="5120640" y="2089816"/>
            <a:ext cx="1872615" cy="3065659"/>
          </a:xfrm>
        </p:spPr>
        <p:txBody>
          <a:bodyPr/>
          <a:lstStyle/>
          <a:p>
            <a:r>
              <a:rPr lang="en-US"/>
              <a:t>Click icon to add picture</a:t>
            </a:r>
            <a:endParaRPr lang="en-IN"/>
          </a:p>
        </p:txBody>
      </p:sp>
    </p:spTree>
    <p:extLst>
      <p:ext uri="{BB962C8B-B14F-4D97-AF65-F5344CB8AC3E}">
        <p14:creationId xmlns:p14="http://schemas.microsoft.com/office/powerpoint/2010/main" val="15641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8716" y="1238553"/>
            <a:ext cx="3116860" cy="50132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49624" y="1238553"/>
            <a:ext cx="3116861" cy="50132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A0FE7866-B571-561E-B623-972BB680F771}"/>
              </a:ext>
            </a:extLst>
          </p:cNvPr>
          <p:cNvSpPr>
            <a:spLocks noGrp="1"/>
          </p:cNvSpPr>
          <p:nvPr>
            <p:ph type="title"/>
          </p:nvPr>
        </p:nvSpPr>
        <p:spPr>
          <a:xfrm>
            <a:off x="348715" y="304815"/>
            <a:ext cx="6617770" cy="686027"/>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8715" y="1363683"/>
            <a:ext cx="3116861" cy="594970"/>
          </a:xfrm>
        </p:spPr>
        <p:txBody>
          <a:bodyPr anchor="ctr">
            <a:noAutofit/>
          </a:bodyPr>
          <a:lstStyle>
            <a:lvl1pPr marL="0" indent="0">
              <a:buNone/>
              <a:defRPr sz="1200" b="0">
                <a:solidFill>
                  <a:schemeClr val="tx1">
                    <a:lumMod val="75000"/>
                    <a:lumOff val="25000"/>
                  </a:schemeClr>
                </a:solidFill>
              </a:defRPr>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lvl="0"/>
            <a:r>
              <a:rPr lang="en-US"/>
              <a:t>Click to edit Master text styles</a:t>
            </a:r>
          </a:p>
        </p:txBody>
      </p:sp>
      <p:sp>
        <p:nvSpPr>
          <p:cNvPr id="4" name="Content Placeholder 3"/>
          <p:cNvSpPr>
            <a:spLocks noGrp="1"/>
          </p:cNvSpPr>
          <p:nvPr>
            <p:ph sz="half" idx="2"/>
          </p:nvPr>
        </p:nvSpPr>
        <p:spPr>
          <a:xfrm>
            <a:off x="348716" y="2167467"/>
            <a:ext cx="3116860" cy="408432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49623" y="1363685"/>
            <a:ext cx="3116862" cy="590265"/>
          </a:xfrm>
        </p:spPr>
        <p:txBody>
          <a:bodyPr anchor="ctr">
            <a:noAutofit/>
          </a:bodyPr>
          <a:lstStyle>
            <a:lvl1pPr marL="0" marR="0" indent="0" algn="l" defTabSz="274320" rtl="0" eaLnBrk="1" fontAlgn="auto" latinLnBrk="0" hangingPunct="1">
              <a:lnSpc>
                <a:spcPct val="100000"/>
              </a:lnSpc>
              <a:spcBef>
                <a:spcPct val="20000"/>
              </a:spcBef>
              <a:spcAft>
                <a:spcPts val="360"/>
              </a:spcAft>
              <a:buClr>
                <a:schemeClr val="accent1"/>
              </a:buClr>
              <a:buSzPct val="92000"/>
              <a:buFont typeface="Wingdings 2" panose="05020102010507070707" pitchFamily="18" charset="2"/>
              <a:buNone/>
              <a:tabLst/>
              <a:defRPr sz="1200" b="0">
                <a:solidFill>
                  <a:schemeClr val="tx1">
                    <a:lumMod val="75000"/>
                    <a:lumOff val="25000"/>
                  </a:schemeClr>
                </a:solidFill>
              </a:defRPr>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marL="0" marR="0" lvl="0" indent="0" algn="l" defTabSz="274320" rtl="0" eaLnBrk="1" fontAlgn="auto" latinLnBrk="0" hangingPunct="1">
              <a:lnSpc>
                <a:spcPct val="100000"/>
              </a:lnSpc>
              <a:spcBef>
                <a:spcPct val="20000"/>
              </a:spcBef>
              <a:spcAft>
                <a:spcPts val="36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3849622" y="2167467"/>
            <a:ext cx="3116863" cy="408432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6895138E-0B95-50C7-420D-C78FC025951C}"/>
              </a:ext>
            </a:extLst>
          </p:cNvPr>
          <p:cNvSpPr>
            <a:spLocks noGrp="1"/>
          </p:cNvSpPr>
          <p:nvPr>
            <p:ph type="title"/>
          </p:nvPr>
        </p:nvSpPr>
        <p:spPr>
          <a:xfrm>
            <a:off x="348715" y="289332"/>
            <a:ext cx="6617770" cy="701510"/>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268690" y="641281"/>
            <a:ext cx="2209634" cy="620317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60714" y="995681"/>
            <a:ext cx="1819111" cy="1837247"/>
          </a:xfrm>
        </p:spPr>
        <p:txBody>
          <a:bodyPr anchor="b">
            <a:normAutofit/>
          </a:bodyPr>
          <a:lstStyle>
            <a:lvl1pPr algn="l">
              <a:defRPr sz="144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2940557" y="1258484"/>
            <a:ext cx="3990595" cy="4968764"/>
          </a:xfrm>
        </p:spPr>
        <p:txBody>
          <a:bodyPr anchor="ctr">
            <a:normAutofit/>
          </a:bodyPr>
          <a:lstStyle>
            <a:lvl1pPr>
              <a:defRPr sz="1200">
                <a:solidFill>
                  <a:schemeClr val="tx2"/>
                </a:solidFill>
              </a:defRPr>
            </a:lvl1pPr>
            <a:lvl2pPr>
              <a:defRPr sz="1080">
                <a:solidFill>
                  <a:schemeClr val="tx2"/>
                </a:solidFill>
              </a:defRPr>
            </a:lvl2pPr>
            <a:lvl3pPr>
              <a:defRPr sz="960">
                <a:solidFill>
                  <a:schemeClr val="tx2"/>
                </a:solidFill>
              </a:defRPr>
            </a:lvl3pPr>
            <a:lvl4pPr>
              <a:defRPr sz="840">
                <a:solidFill>
                  <a:schemeClr val="tx2"/>
                </a:solidFill>
              </a:defRPr>
            </a:lvl4pPr>
            <a:lvl5pPr>
              <a:defRPr sz="840">
                <a:solidFill>
                  <a:schemeClr val="tx2"/>
                </a:solidFill>
              </a:defRPr>
            </a:lvl5pPr>
            <a:lvl6pPr>
              <a:defRPr sz="840">
                <a:solidFill>
                  <a:schemeClr val="tx2"/>
                </a:solidFill>
              </a:defRPr>
            </a:lvl6pPr>
            <a:lvl7pPr>
              <a:defRPr sz="840">
                <a:solidFill>
                  <a:schemeClr val="tx2"/>
                </a:solidFill>
              </a:defRPr>
            </a:lvl7pPr>
            <a:lvl8pPr>
              <a:defRPr sz="840">
                <a:solidFill>
                  <a:schemeClr val="tx2"/>
                </a:solidFill>
              </a:defRPr>
            </a:lvl8pPr>
            <a:lvl9pPr>
              <a:defRPr sz="84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0714" y="3025764"/>
            <a:ext cx="1819111" cy="3201485"/>
          </a:xfrm>
        </p:spPr>
        <p:txBody>
          <a:bodyPr anchor="t">
            <a:normAutofit/>
          </a:bodyPr>
          <a:lstStyle>
            <a:lvl1pPr marL="0" indent="0" algn="l">
              <a:buNone/>
              <a:defRPr sz="960">
                <a:solidFill>
                  <a:srgbClr val="FFFFFF"/>
                </a:solidFill>
              </a:defRPr>
            </a:lvl1pPr>
            <a:lvl2pPr marL="274320" indent="0">
              <a:buNone/>
              <a:defRPr sz="660"/>
            </a:lvl2pPr>
            <a:lvl3pPr marL="548640" indent="0">
              <a:buNone/>
              <a:defRPr sz="600"/>
            </a:lvl3pPr>
            <a:lvl4pPr marL="822960" indent="0">
              <a:buNone/>
              <a:defRPr sz="540"/>
            </a:lvl4pPr>
            <a:lvl5pPr marL="1097280" indent="0">
              <a:buNone/>
              <a:defRPr sz="540"/>
            </a:lvl5pPr>
            <a:lvl6pPr marL="1371600" indent="0">
              <a:buNone/>
              <a:defRPr sz="540"/>
            </a:lvl6pPr>
            <a:lvl7pPr marL="1645920" indent="0">
              <a:buNone/>
              <a:defRPr sz="540"/>
            </a:lvl7pPr>
            <a:lvl8pPr marL="1920240" indent="0">
              <a:buNone/>
              <a:defRPr sz="540"/>
            </a:lvl8pPr>
            <a:lvl9pPr marL="2194560" indent="0">
              <a:buNone/>
              <a:defRPr sz="540"/>
            </a:lvl9pPr>
          </a:lstStyle>
          <a:p>
            <a:pPr lvl="0"/>
            <a:r>
              <a:rPr lang="en-US"/>
              <a:t>Click to edit Master text styles</a:t>
            </a:r>
          </a:p>
        </p:txBody>
      </p:sp>
    </p:spTree>
    <p:extLst>
      <p:ext uri="{BB962C8B-B14F-4D97-AF65-F5344CB8AC3E}">
        <p14:creationId xmlns:p14="http://schemas.microsoft.com/office/powerpoint/2010/main" val="1261766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8716" y="4830354"/>
            <a:ext cx="6617770" cy="780448"/>
          </a:xfrm>
        </p:spPr>
        <p:txBody>
          <a:bodyPr anchor="b">
            <a:normAutofit/>
          </a:bodyPr>
          <a:lstStyle>
            <a:lvl1pPr algn="l">
              <a:defRPr sz="144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68691" y="1045029"/>
            <a:ext cx="6774515" cy="3533744"/>
          </a:xfrm>
        </p:spPr>
        <p:txBody>
          <a:bodyPr anchor="t">
            <a:normAutofit/>
          </a:bodyPr>
          <a:lstStyle>
            <a:lvl1pPr marL="0" indent="0" algn="ctr">
              <a:buNone/>
              <a:defRPr sz="960"/>
            </a:lvl1pPr>
            <a:lvl2pPr marL="274320" indent="0">
              <a:buNone/>
              <a:defRPr sz="960"/>
            </a:lvl2pPr>
            <a:lvl3pPr marL="548640" indent="0">
              <a:buNone/>
              <a:defRPr sz="960"/>
            </a:lvl3pPr>
            <a:lvl4pPr marL="822960" indent="0">
              <a:buNone/>
              <a:defRPr sz="960"/>
            </a:lvl4pPr>
            <a:lvl5pPr marL="1097280" indent="0">
              <a:buNone/>
              <a:defRPr sz="960"/>
            </a:lvl5pPr>
            <a:lvl6pPr marL="1371600" indent="0">
              <a:buNone/>
              <a:defRPr sz="960"/>
            </a:lvl6pPr>
            <a:lvl7pPr marL="1645920" indent="0">
              <a:buNone/>
              <a:defRPr sz="960"/>
            </a:lvl7pPr>
            <a:lvl8pPr marL="1920240" indent="0">
              <a:buNone/>
              <a:defRPr sz="960"/>
            </a:lvl8pPr>
            <a:lvl9pPr marL="2194560" indent="0">
              <a:buNone/>
              <a:defRPr sz="960"/>
            </a:lvl9pPr>
          </a:lstStyle>
          <a:p>
            <a:r>
              <a:rPr lang="en-US"/>
              <a:t>Click icon to add picture</a:t>
            </a:r>
            <a:endParaRPr lang="en-US" dirty="0"/>
          </a:p>
        </p:txBody>
      </p:sp>
      <p:sp>
        <p:nvSpPr>
          <p:cNvPr id="4" name="Text Placeholder 3"/>
          <p:cNvSpPr>
            <a:spLocks noGrp="1"/>
          </p:cNvSpPr>
          <p:nvPr>
            <p:ph type="body" sz="half" idx="2"/>
          </p:nvPr>
        </p:nvSpPr>
        <p:spPr>
          <a:xfrm>
            <a:off x="348716" y="5610802"/>
            <a:ext cx="6617770" cy="882308"/>
          </a:xfrm>
        </p:spPr>
        <p:txBody>
          <a:bodyPr anchor="t">
            <a:normAutofit/>
          </a:bodyPr>
          <a:lstStyle>
            <a:lvl1pPr marL="0" indent="0">
              <a:buNone/>
              <a:defRPr sz="960"/>
            </a:lvl1pPr>
            <a:lvl2pPr marL="274320" indent="0">
              <a:buNone/>
              <a:defRPr sz="720"/>
            </a:lvl2pPr>
            <a:lvl3pPr marL="548640" indent="0">
              <a:buNone/>
              <a:defRPr sz="600"/>
            </a:lvl3pPr>
            <a:lvl4pPr marL="822960" indent="0">
              <a:buNone/>
              <a:defRPr sz="540"/>
            </a:lvl4pPr>
            <a:lvl5pPr marL="1097280" indent="0">
              <a:buNone/>
              <a:defRPr sz="540"/>
            </a:lvl5pPr>
            <a:lvl6pPr marL="1371600" indent="0">
              <a:buNone/>
              <a:defRPr sz="540"/>
            </a:lvl6pPr>
            <a:lvl7pPr marL="1645920" indent="0">
              <a:buNone/>
              <a:defRPr sz="540"/>
            </a:lvl7pPr>
            <a:lvl8pPr marL="1920240" indent="0">
              <a:buNone/>
              <a:defRPr sz="540"/>
            </a:lvl8pPr>
            <a:lvl9pPr marL="2194560" indent="0">
              <a:buNone/>
              <a:defRPr sz="540"/>
            </a:lvl9pPr>
          </a:lstStyle>
          <a:p>
            <a:pPr lvl="0"/>
            <a:r>
              <a:rPr lang="en-US"/>
              <a:t>Click to edit Master text styles</a:t>
            </a:r>
          </a:p>
        </p:txBody>
      </p:sp>
    </p:spTree>
    <p:extLst>
      <p:ext uri="{BB962C8B-B14F-4D97-AF65-F5344CB8AC3E}">
        <p14:creationId xmlns:p14="http://schemas.microsoft.com/office/powerpoint/2010/main" val="3573289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rot="16200000">
            <a:off x="3495005" y="3019267"/>
            <a:ext cx="3947886" cy="2987416"/>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8872CF3F-D5E7-3D84-FC12-9AC15432C620}"/>
              </a:ext>
            </a:extLst>
          </p:cNvPr>
          <p:cNvSpPr>
            <a:spLocks noGrp="1"/>
          </p:cNvSpPr>
          <p:nvPr>
            <p:ph type="title"/>
          </p:nvPr>
        </p:nvSpPr>
        <p:spPr>
          <a:xfrm>
            <a:off x="348715" y="752132"/>
            <a:ext cx="6617770" cy="126885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7" name="Vertical Text Placeholder 2"/>
          <p:cNvSpPr>
            <a:spLocks noGrp="1"/>
          </p:cNvSpPr>
          <p:nvPr>
            <p:ph type="body" orient="vert" idx="13"/>
          </p:nvPr>
        </p:nvSpPr>
        <p:spPr>
          <a:xfrm rot="16200000">
            <a:off x="-114625" y="3027011"/>
            <a:ext cx="3947886" cy="2987416"/>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F42115-6D4D-544F-235B-FF3ED7899695}"/>
              </a:ext>
            </a:extLst>
          </p:cNvPr>
          <p:cNvSpPr>
            <a:spLocks noChangeAspect="1"/>
          </p:cNvSpPr>
          <p:nvPr userDrawn="1"/>
        </p:nvSpPr>
        <p:spPr>
          <a:xfrm>
            <a:off x="268690" y="641281"/>
            <a:ext cx="2209634" cy="620317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5B5E7036-4E0C-08F1-966B-707B8B513252}"/>
              </a:ext>
            </a:extLst>
          </p:cNvPr>
          <p:cNvSpPr>
            <a:spLocks noGrp="1"/>
          </p:cNvSpPr>
          <p:nvPr>
            <p:ph type="title"/>
          </p:nvPr>
        </p:nvSpPr>
        <p:spPr>
          <a:xfrm>
            <a:off x="460714" y="995681"/>
            <a:ext cx="1819111" cy="1837247"/>
          </a:xfrm>
        </p:spPr>
        <p:txBody>
          <a:bodyPr anchor="b">
            <a:normAutofit/>
          </a:bodyPr>
          <a:lstStyle>
            <a:lvl1pPr algn="l">
              <a:defRPr sz="1440" b="0">
                <a:solidFill>
                  <a:srgbClr val="FFFFFF"/>
                </a:solidFill>
              </a:defRPr>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C745EEBE-609B-6A3D-8B7B-5035E1479F68}"/>
              </a:ext>
            </a:extLst>
          </p:cNvPr>
          <p:cNvSpPr>
            <a:spLocks noGrp="1"/>
          </p:cNvSpPr>
          <p:nvPr>
            <p:ph type="body" sz="half" idx="2"/>
          </p:nvPr>
        </p:nvSpPr>
        <p:spPr>
          <a:xfrm>
            <a:off x="460714" y="3025764"/>
            <a:ext cx="1819111" cy="3201485"/>
          </a:xfrm>
        </p:spPr>
        <p:txBody>
          <a:bodyPr anchor="t">
            <a:normAutofit/>
          </a:bodyPr>
          <a:lstStyle>
            <a:lvl1pPr marL="0" indent="0" algn="l">
              <a:buNone/>
              <a:defRPr sz="960">
                <a:solidFill>
                  <a:srgbClr val="FFFFFF"/>
                </a:solidFill>
              </a:defRPr>
            </a:lvl1pPr>
            <a:lvl2pPr marL="274320" indent="0">
              <a:buNone/>
              <a:defRPr sz="660"/>
            </a:lvl2pPr>
            <a:lvl3pPr marL="548640" indent="0">
              <a:buNone/>
              <a:defRPr sz="600"/>
            </a:lvl3pPr>
            <a:lvl4pPr marL="822960" indent="0">
              <a:buNone/>
              <a:defRPr sz="540"/>
            </a:lvl4pPr>
            <a:lvl5pPr marL="1097280" indent="0">
              <a:buNone/>
              <a:defRPr sz="540"/>
            </a:lvl5pPr>
            <a:lvl6pPr marL="1371600" indent="0">
              <a:buNone/>
              <a:defRPr sz="540"/>
            </a:lvl6pPr>
            <a:lvl7pPr marL="1645920" indent="0">
              <a:buNone/>
              <a:defRPr sz="540"/>
            </a:lvl7pPr>
            <a:lvl8pPr marL="1920240" indent="0">
              <a:buNone/>
              <a:defRPr sz="540"/>
            </a:lvl8pPr>
            <a:lvl9pPr marL="2194560" indent="0">
              <a:buNone/>
              <a:defRPr sz="540"/>
            </a:lvl9pPr>
          </a:lstStyle>
          <a:p>
            <a:pPr lvl="0"/>
            <a:r>
              <a:rPr lang="en-US"/>
              <a:t>Click to edit Master text styles</a:t>
            </a:r>
          </a:p>
        </p:txBody>
      </p:sp>
      <p:sp>
        <p:nvSpPr>
          <p:cNvPr id="3" name="Text Placeholder 2"/>
          <p:cNvSpPr>
            <a:spLocks noGrp="1"/>
          </p:cNvSpPr>
          <p:nvPr>
            <p:ph type="body" sz="quarter" idx="13"/>
          </p:nvPr>
        </p:nvSpPr>
        <p:spPr>
          <a:xfrm>
            <a:off x="2752317" y="1269276"/>
            <a:ext cx="4214540" cy="4923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897580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p:cNvSpPr/>
          <p:nvPr userDrawn="1"/>
        </p:nvSpPr>
        <p:spPr>
          <a:xfrm>
            <a:off x="1811386" y="2862597"/>
            <a:ext cx="3535682" cy="1902059"/>
          </a:xfrm>
          <a:prstGeom prst="rect">
            <a:avLst/>
          </a:prstGeom>
          <a:noFill/>
        </p:spPr>
        <p:txBody>
          <a:bodyPr wrap="square" lIns="54864" tIns="27432" rIns="54864" bIns="27432">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r"/>
            <a:r>
              <a:rPr lang="en-US" sz="4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a:t>
            </a:r>
          </a:p>
          <a:p>
            <a:pPr algn="r"/>
            <a:r>
              <a:rPr 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Jai Hind !</a:t>
            </a:r>
            <a:endParaRPr lang="en-US" sz="396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288030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494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rt 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edit style with smart art</a:t>
            </a:r>
            <a:endParaRPr lang="en-IN" dirty="0"/>
          </a:p>
        </p:txBody>
      </p:sp>
      <p:sp>
        <p:nvSpPr>
          <p:cNvPr id="7" name="SmartArt Placeholder 6"/>
          <p:cNvSpPr>
            <a:spLocks noGrp="1"/>
          </p:cNvSpPr>
          <p:nvPr>
            <p:ph type="dgm" sz="quarter" idx="13"/>
          </p:nvPr>
        </p:nvSpPr>
        <p:spPr>
          <a:xfrm>
            <a:off x="470535" y="1764454"/>
            <a:ext cx="6400800" cy="4475481"/>
          </a:xfrm>
        </p:spPr>
        <p:txBody>
          <a:bodyPr/>
          <a:lstStyle/>
          <a:p>
            <a:r>
              <a:rPr lang="en-US"/>
              <a:t>Click icon to add SmartArt graphic</a:t>
            </a:r>
            <a:endParaRPr lang="en-IN"/>
          </a:p>
        </p:txBody>
      </p:sp>
    </p:spTree>
    <p:extLst>
      <p:ext uri="{BB962C8B-B14F-4D97-AF65-F5344CB8AC3E}">
        <p14:creationId xmlns:p14="http://schemas.microsoft.com/office/powerpoint/2010/main" val="4070719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CC537-D079-5A49-B03D-9D5AEAEC46C0}"/>
              </a:ext>
            </a:extLst>
          </p:cNvPr>
          <p:cNvSpPr>
            <a:spLocks noGrp="1"/>
          </p:cNvSpPr>
          <p:nvPr>
            <p:ph type="title"/>
          </p:nvPr>
        </p:nvSpPr>
        <p:spPr>
          <a:xfrm>
            <a:off x="348715" y="267854"/>
            <a:ext cx="6617770" cy="738471"/>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edi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7" name="Media Placeholder 6"/>
          <p:cNvSpPr>
            <a:spLocks noGrp="1"/>
          </p:cNvSpPr>
          <p:nvPr>
            <p:ph type="media" sz="quarter" idx="13"/>
          </p:nvPr>
        </p:nvSpPr>
        <p:spPr>
          <a:xfrm>
            <a:off x="775200" y="1501019"/>
            <a:ext cx="5634037" cy="4382105"/>
          </a:xfrm>
        </p:spPr>
        <p:txBody>
          <a:bodyPr/>
          <a:lstStyle/>
          <a:p>
            <a:r>
              <a:rPr lang="en-US"/>
              <a:t>Click icon to add media</a:t>
            </a:r>
            <a:endParaRPr lang="en-IN"/>
          </a:p>
        </p:txBody>
      </p:sp>
    </p:spTree>
    <p:extLst>
      <p:ext uri="{BB962C8B-B14F-4D97-AF65-F5344CB8AC3E}">
        <p14:creationId xmlns:p14="http://schemas.microsoft.com/office/powerpoint/2010/main" val="148196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ip Ar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7" name="ClipArt Placeholder 6"/>
          <p:cNvSpPr>
            <a:spLocks noGrp="1"/>
          </p:cNvSpPr>
          <p:nvPr>
            <p:ph type="clipArt" sz="quarter" idx="13"/>
          </p:nvPr>
        </p:nvSpPr>
        <p:spPr>
          <a:xfrm>
            <a:off x="383046" y="2167467"/>
            <a:ext cx="1977390" cy="2971801"/>
          </a:xfrm>
        </p:spPr>
        <p:txBody>
          <a:bodyPr/>
          <a:lstStyle/>
          <a:p>
            <a:r>
              <a:rPr lang="en-US"/>
              <a:t>Click icon to add clip art</a:t>
            </a:r>
            <a:endParaRPr lang="en-IN"/>
          </a:p>
        </p:txBody>
      </p:sp>
      <p:sp>
        <p:nvSpPr>
          <p:cNvPr id="8" name="ClipArt Placeholder 6"/>
          <p:cNvSpPr>
            <a:spLocks noGrp="1"/>
          </p:cNvSpPr>
          <p:nvPr>
            <p:ph type="clipArt" sz="quarter" idx="14"/>
          </p:nvPr>
        </p:nvSpPr>
        <p:spPr>
          <a:xfrm>
            <a:off x="5124859" y="2206172"/>
            <a:ext cx="1977390" cy="2971801"/>
          </a:xfrm>
        </p:spPr>
        <p:txBody>
          <a:bodyPr/>
          <a:lstStyle/>
          <a:p>
            <a:r>
              <a:rPr lang="en-US"/>
              <a:t>Click icon to add clip art</a:t>
            </a:r>
            <a:endParaRPr lang="en-IN"/>
          </a:p>
        </p:txBody>
      </p:sp>
      <p:sp>
        <p:nvSpPr>
          <p:cNvPr id="9" name="ClipArt Placeholder 6"/>
          <p:cNvSpPr>
            <a:spLocks noGrp="1"/>
          </p:cNvSpPr>
          <p:nvPr>
            <p:ph type="clipArt" sz="quarter" idx="15"/>
          </p:nvPr>
        </p:nvSpPr>
        <p:spPr>
          <a:xfrm>
            <a:off x="2734361" y="2198431"/>
            <a:ext cx="1977390" cy="2971801"/>
          </a:xfrm>
        </p:spPr>
        <p:txBody>
          <a:bodyPr/>
          <a:lstStyle/>
          <a:p>
            <a:r>
              <a:rPr lang="en-US"/>
              <a:t>Click icon to add clip art</a:t>
            </a:r>
            <a:endParaRPr lang="en-IN"/>
          </a:p>
        </p:txBody>
      </p:sp>
    </p:spTree>
    <p:extLst>
      <p:ext uri="{BB962C8B-B14F-4D97-AF65-F5344CB8AC3E}">
        <p14:creationId xmlns:p14="http://schemas.microsoft.com/office/powerpoint/2010/main" val="4022772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8715" y="298899"/>
            <a:ext cx="6596129" cy="691959"/>
          </a:xfrm>
          <a:effectLst/>
        </p:spPr>
        <p:txBody>
          <a:bodyPr anchor="b">
            <a:normAutofit/>
          </a:bodyPr>
          <a:lstStyle>
            <a:lvl1pPr>
              <a:defRPr sz="216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348716" y="2166397"/>
            <a:ext cx="6596128" cy="629676"/>
          </a:xfrm>
        </p:spPr>
        <p:txBody>
          <a:bodyPr anchor="t">
            <a:normAutofit/>
          </a:bodyPr>
          <a:lstStyle>
            <a:lvl1pPr marL="0" indent="0" algn="l">
              <a:buNone/>
              <a:defRPr sz="960" cap="all">
                <a:solidFill>
                  <a:schemeClr val="accent1"/>
                </a:solidFill>
              </a:defRPr>
            </a:lvl1pPr>
            <a:lvl2pPr marL="274320" indent="0" algn="ctr">
              <a:buNone/>
              <a:defRPr>
                <a:solidFill>
                  <a:schemeClr val="tx1">
                    <a:tint val="75000"/>
                  </a:schemeClr>
                </a:solidFill>
              </a:defRPr>
            </a:lvl2pPr>
            <a:lvl3pPr marL="548640" indent="0" algn="ctr">
              <a:buNone/>
              <a:defRPr>
                <a:solidFill>
                  <a:schemeClr val="tx1">
                    <a:tint val="75000"/>
                  </a:schemeClr>
                </a:solidFill>
              </a:defRPr>
            </a:lvl3pPr>
            <a:lvl4pPr marL="822960" indent="0" algn="ctr">
              <a:buNone/>
              <a:defRPr>
                <a:solidFill>
                  <a:schemeClr val="tx1">
                    <a:tint val="75000"/>
                  </a:schemeClr>
                </a:solidFill>
              </a:defRPr>
            </a:lvl4pPr>
            <a:lvl5pPr marL="1097280" indent="0" algn="ctr">
              <a:buNone/>
              <a:defRPr>
                <a:solidFill>
                  <a:schemeClr val="tx1">
                    <a:tint val="75000"/>
                  </a:schemeClr>
                </a:solidFill>
              </a:defRPr>
            </a:lvl5pPr>
            <a:lvl6pPr marL="1371600" indent="0" algn="ctr">
              <a:buNone/>
              <a:defRPr>
                <a:solidFill>
                  <a:schemeClr val="tx1">
                    <a:tint val="75000"/>
                  </a:schemeClr>
                </a:solidFill>
              </a:defRPr>
            </a:lvl6pPr>
            <a:lvl7pPr marL="1645920" indent="0" algn="ctr">
              <a:buNone/>
              <a:defRPr>
                <a:solidFill>
                  <a:schemeClr val="tx1">
                    <a:tint val="75000"/>
                  </a:schemeClr>
                </a:solidFill>
              </a:defRPr>
            </a:lvl7pPr>
            <a:lvl8pPr marL="1920240" indent="0" algn="ctr">
              <a:buNone/>
              <a:defRPr>
                <a:solidFill>
                  <a:schemeClr val="tx1">
                    <a:tint val="75000"/>
                  </a:schemeClr>
                </a:solidFill>
              </a:defRPr>
            </a:lvl8pPr>
            <a:lvl9pPr marL="219456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716" y="1315962"/>
            <a:ext cx="6617769" cy="505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9A3A371C-ED58-4E01-83E1-F79C55DCF907}"/>
              </a:ext>
            </a:extLst>
          </p:cNvPr>
          <p:cNvSpPr>
            <a:spLocks noGrp="1"/>
          </p:cNvSpPr>
          <p:nvPr>
            <p:ph type="title"/>
          </p:nvPr>
        </p:nvSpPr>
        <p:spPr>
          <a:xfrm>
            <a:off x="348715" y="340624"/>
            <a:ext cx="4637623" cy="612135"/>
          </a:xfrm>
        </p:spPr>
        <p:txBody>
          <a:bodyPr/>
          <a:lstStyle/>
          <a:p>
            <a:r>
              <a:rPr lang="en-US"/>
              <a:t>Click to edit Master title style</a:t>
            </a:r>
          </a:p>
        </p:txBody>
      </p:sp>
    </p:spTree>
    <p:extLst>
      <p:ext uri="{BB962C8B-B14F-4D97-AF65-F5344CB8AC3E}">
        <p14:creationId xmlns:p14="http://schemas.microsoft.com/office/powerpoint/2010/main" val="85244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8716" y="1366970"/>
            <a:ext cx="6617769" cy="1528147"/>
          </a:xfrm>
        </p:spPr>
        <p:txBody>
          <a:bodyPr anchor="b">
            <a:normAutofit/>
          </a:bodyPr>
          <a:lstStyle>
            <a:lvl1pPr algn="l">
              <a:defRPr sz="2160" b="1"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8716" y="3193152"/>
            <a:ext cx="6617769" cy="640593"/>
          </a:xfrm>
        </p:spPr>
        <p:txBody>
          <a:bodyPr anchor="t">
            <a:normAutofit/>
          </a:bodyPr>
          <a:lstStyle>
            <a:lvl1pPr marL="0" indent="0" algn="l">
              <a:buNone/>
              <a:defRPr sz="1080" cap="all">
                <a:solidFill>
                  <a:schemeClr val="accent1"/>
                </a:solidFill>
              </a:defRPr>
            </a:lvl1pPr>
            <a:lvl2pPr marL="274320" indent="0">
              <a:buNone/>
              <a:defRPr sz="1080">
                <a:solidFill>
                  <a:schemeClr val="tx1">
                    <a:tint val="75000"/>
                  </a:schemeClr>
                </a:solidFill>
              </a:defRPr>
            </a:lvl2pPr>
            <a:lvl3pPr marL="548640" indent="0">
              <a:buNone/>
              <a:defRPr sz="960">
                <a:solidFill>
                  <a:schemeClr val="tx1">
                    <a:tint val="75000"/>
                  </a:schemeClr>
                </a:solidFill>
              </a:defRPr>
            </a:lvl3pPr>
            <a:lvl4pPr marL="822960" indent="0">
              <a:buNone/>
              <a:defRPr sz="840">
                <a:solidFill>
                  <a:schemeClr val="tx1">
                    <a:tint val="75000"/>
                  </a:schemeClr>
                </a:solidFill>
              </a:defRPr>
            </a:lvl4pPr>
            <a:lvl5pPr marL="1097280" indent="0">
              <a:buNone/>
              <a:defRPr sz="840">
                <a:solidFill>
                  <a:schemeClr val="tx1">
                    <a:tint val="75000"/>
                  </a:schemeClr>
                </a:solidFill>
              </a:defRPr>
            </a:lvl5pPr>
            <a:lvl6pPr marL="1371600" indent="0">
              <a:buNone/>
              <a:defRPr sz="840">
                <a:solidFill>
                  <a:schemeClr val="tx1">
                    <a:tint val="75000"/>
                  </a:schemeClr>
                </a:solidFill>
              </a:defRPr>
            </a:lvl6pPr>
            <a:lvl7pPr marL="1645920" indent="0">
              <a:buNone/>
              <a:defRPr sz="840">
                <a:solidFill>
                  <a:schemeClr val="tx1">
                    <a:tint val="75000"/>
                  </a:schemeClr>
                </a:solidFill>
              </a:defRPr>
            </a:lvl7pPr>
            <a:lvl8pPr marL="1920240" indent="0">
              <a:buNone/>
              <a:defRPr sz="840">
                <a:solidFill>
                  <a:schemeClr val="tx1">
                    <a:tint val="75000"/>
                  </a:schemeClr>
                </a:solidFill>
              </a:defRPr>
            </a:lvl8pPr>
            <a:lvl9pPr marL="2194560" indent="0">
              <a:buNone/>
              <a:defRPr sz="84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6680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2299" y="340624"/>
            <a:ext cx="4675415" cy="61213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48715" y="1145661"/>
            <a:ext cx="6617770" cy="531096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572DD4D7-186A-4373-879D-E39E2730F146}"/>
              </a:ext>
            </a:extLst>
          </p:cNvPr>
          <p:cNvCxnSpPr>
            <a:cxnSpLocks/>
          </p:cNvCxnSpPr>
          <p:nvPr userDrawn="1"/>
        </p:nvCxnSpPr>
        <p:spPr>
          <a:xfrm>
            <a:off x="622299" y="1085002"/>
            <a:ext cx="6359526" cy="0"/>
          </a:xfrm>
          <a:prstGeom prst="line">
            <a:avLst/>
          </a:prstGeom>
          <a:ln w="28575">
            <a:solidFill>
              <a:srgbClr val="43525A"/>
            </a:solidFill>
          </a:ln>
        </p:spPr>
        <p:style>
          <a:lnRef idx="3">
            <a:schemeClr val="accent1"/>
          </a:lnRef>
          <a:fillRef idx="0">
            <a:srgbClr val="FFFFFF"/>
          </a:fillRef>
          <a:effectRef idx="0">
            <a:srgbClr val="FFFFFF"/>
          </a:effectRef>
          <a:fontRef idx="minor">
            <a:schemeClr val="tx1"/>
          </a:fontRef>
        </p:style>
      </p:cxnSp>
      <p:pic>
        <p:nvPicPr>
          <p:cNvPr id="13" name="Picture 12">
            <a:extLst>
              <a:ext uri="{FF2B5EF4-FFF2-40B4-BE49-F238E27FC236}">
                <a16:creationId xmlns:a16="http://schemas.microsoft.com/office/drawing/2014/main" id="{1084CBEA-573B-4F62-BBB1-F58FB690B7A1}"/>
              </a:ext>
            </a:extLst>
          </p:cNvPr>
          <p:cNvPicPr>
            <a:picLocks noChangeAspect="1"/>
          </p:cNvPicPr>
          <p:nvPr userDrawn="1"/>
        </p:nvPicPr>
        <p:blipFill rotWithShape="1">
          <a:blip r:embed="rId18"/>
          <a:srcRect t="49135"/>
          <a:stretch/>
        </p:blipFill>
        <p:spPr>
          <a:xfrm>
            <a:off x="0" y="7072313"/>
            <a:ext cx="7315200" cy="242887"/>
          </a:xfrm>
          <a:prstGeom prst="rect">
            <a:avLst/>
          </a:prstGeom>
        </p:spPr>
      </p:pic>
      <p:pic>
        <p:nvPicPr>
          <p:cNvPr id="16" name="Picture 15">
            <a:extLst>
              <a:ext uri="{FF2B5EF4-FFF2-40B4-BE49-F238E27FC236}">
                <a16:creationId xmlns:a16="http://schemas.microsoft.com/office/drawing/2014/main" id="{F99B5DB4-9A33-497B-BB3C-4882C0D5DEF9}"/>
              </a:ext>
            </a:extLst>
          </p:cNvPr>
          <p:cNvPicPr>
            <a:picLocks noChangeAspect="1"/>
          </p:cNvPicPr>
          <p:nvPr userDrawn="1"/>
        </p:nvPicPr>
        <p:blipFill>
          <a:blip r:embed="rId19"/>
          <a:stretch>
            <a:fillRect/>
          </a:stretch>
        </p:blipFill>
        <p:spPr>
          <a:xfrm>
            <a:off x="5607201" y="546627"/>
            <a:ext cx="1361923" cy="393174"/>
          </a:xfrm>
          <a:prstGeom prst="rect">
            <a:avLst/>
          </a:prstGeom>
        </p:spPr>
      </p:pic>
      <p:pic>
        <p:nvPicPr>
          <p:cNvPr id="7" name="Picture 6">
            <a:extLst>
              <a:ext uri="{FF2B5EF4-FFF2-40B4-BE49-F238E27FC236}">
                <a16:creationId xmlns:a16="http://schemas.microsoft.com/office/drawing/2014/main" id="{08E21801-4C33-4650-A0E6-6215A8A645FD}"/>
              </a:ext>
            </a:extLst>
          </p:cNvPr>
          <p:cNvPicPr>
            <a:picLocks noChangeAspect="1"/>
          </p:cNvPicPr>
          <p:nvPr userDrawn="1"/>
        </p:nvPicPr>
        <p:blipFill rotWithShape="1">
          <a:blip r:embed="rId18"/>
          <a:srcRect l="82402" t="3" r="8693" b="59343"/>
          <a:stretch/>
        </p:blipFill>
        <p:spPr>
          <a:xfrm>
            <a:off x="5467476" y="6837693"/>
            <a:ext cx="651459" cy="194138"/>
          </a:xfrm>
          <a:prstGeom prst="rect">
            <a:avLst/>
          </a:prstGeom>
        </p:spPr>
      </p:pic>
      <p:sp>
        <p:nvSpPr>
          <p:cNvPr id="4" name="TextBox 3">
            <a:extLst>
              <a:ext uri="{FF2B5EF4-FFF2-40B4-BE49-F238E27FC236}">
                <a16:creationId xmlns:a16="http://schemas.microsoft.com/office/drawing/2014/main" id="{6AF3B662-BFF9-4709-9883-B13E315C41BF}"/>
              </a:ext>
            </a:extLst>
          </p:cNvPr>
          <p:cNvSpPr txBox="1"/>
          <p:nvPr userDrawn="1"/>
        </p:nvSpPr>
        <p:spPr>
          <a:xfrm>
            <a:off x="5341318" y="6918104"/>
            <a:ext cx="1646285" cy="115416"/>
          </a:xfrm>
          <a:prstGeom prst="rect">
            <a:avLst/>
          </a:prstGeom>
        </p:spPr>
        <p:txBody>
          <a:bodyPr vert="horz" wrap="none" lIns="0" tIns="0" rIns="0" bIns="0" rtlCol="0" anchor="t">
            <a:spAutoFit/>
          </a:bodyPr>
          <a:lstStyle/>
          <a:p>
            <a:pPr algn="l"/>
            <a:r>
              <a:rPr lang="en-US" sz="750" i="1" cap="none" dirty="0">
                <a:solidFill>
                  <a:srgbClr val="43525A"/>
                </a:solidFill>
                <a:latin typeface="Poppins Medium" panose="00000600000000000000" pitchFamily="50" charset="0"/>
                <a:cs typeface="Poppins Medium" panose="00000600000000000000" pitchFamily="50" charset="0"/>
              </a:rPr>
              <a:t>A                              Group Company</a:t>
            </a:r>
          </a:p>
        </p:txBody>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64" r:id="rId1"/>
    <p:sldLayoutId id="2147483762" r:id="rId2"/>
    <p:sldLayoutId id="2147483766" r:id="rId3"/>
    <p:sldLayoutId id="2147483760" r:id="rId4"/>
    <p:sldLayoutId id="2147483767" r:id="rId5"/>
    <p:sldLayoutId id="2147483768" r:id="rId6"/>
    <p:sldLayoutId id="2147483756" r:id="rId7"/>
    <p:sldLayoutId id="2147483757" r:id="rId8"/>
    <p:sldLayoutId id="2147483758" r:id="rId9"/>
    <p:sldLayoutId id="2147483759" r:id="rId10"/>
    <p:sldLayoutId id="2147483711" r:id="rId11"/>
    <p:sldLayoutId id="2147483706" r:id="rId12"/>
    <p:sldLayoutId id="2147483709" r:id="rId13"/>
    <p:sldLayoutId id="2147483707" r:id="rId14"/>
    <p:sldLayoutId id="2147483763" r:id="rId15"/>
    <p:sldLayoutId id="2147483765" r:id="rId16"/>
  </p:sldLayoutIdLst>
  <p:hf hdr="0" dt="0"/>
  <p:txStyles>
    <p:titleStyle>
      <a:lvl1pPr algn="l" defTabSz="274320" rtl="0" eaLnBrk="1" latinLnBrk="0" hangingPunct="1">
        <a:lnSpc>
          <a:spcPct val="100000"/>
        </a:lnSpc>
        <a:spcBef>
          <a:spcPct val="0"/>
        </a:spcBef>
        <a:buNone/>
        <a:defRPr sz="1680" b="1"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83600" indent="-183600" algn="l" defTabSz="274320" rtl="0" eaLnBrk="1" latinLnBrk="0" hangingPunct="1">
        <a:lnSpc>
          <a:spcPct val="110000"/>
        </a:lnSpc>
        <a:spcBef>
          <a:spcPct val="20000"/>
        </a:spcBef>
        <a:spcAft>
          <a:spcPts val="360"/>
        </a:spcAft>
        <a:buClr>
          <a:schemeClr val="accent1"/>
        </a:buClr>
        <a:buSzPct val="92000"/>
        <a:buFont typeface="Wingdings 2" panose="05020102010507070707" pitchFamily="18" charset="2"/>
        <a:buChar char=""/>
        <a:defRPr sz="1020" b="1" kern="1200">
          <a:solidFill>
            <a:schemeClr val="tx1">
              <a:lumMod val="75000"/>
              <a:lumOff val="25000"/>
            </a:schemeClr>
          </a:solidFill>
          <a:latin typeface="+mn-lt"/>
          <a:ea typeface="+mn-ea"/>
          <a:cs typeface="+mn-cs"/>
        </a:defRPr>
      </a:lvl1pPr>
      <a:lvl2pPr marL="378000" indent="-183600" algn="l" defTabSz="274320" rtl="0" eaLnBrk="1" latinLnBrk="0" hangingPunct="1">
        <a:spcBef>
          <a:spcPct val="20000"/>
        </a:spcBef>
        <a:spcAft>
          <a:spcPts val="360"/>
        </a:spcAft>
        <a:buClr>
          <a:schemeClr val="accent1"/>
        </a:buClr>
        <a:buSzPct val="92000"/>
        <a:buFont typeface="Wingdings 2" panose="05020102010507070707" pitchFamily="18" charset="2"/>
        <a:buChar char=""/>
        <a:defRPr sz="840" kern="1200">
          <a:solidFill>
            <a:schemeClr val="tx1">
              <a:lumMod val="75000"/>
              <a:lumOff val="25000"/>
            </a:schemeClr>
          </a:solidFill>
          <a:latin typeface="+mn-lt"/>
          <a:ea typeface="+mn-ea"/>
          <a:cs typeface="+mn-cs"/>
        </a:defRPr>
      </a:lvl2pPr>
      <a:lvl3pPr marL="540000" indent="-162000" algn="l" defTabSz="274320" rtl="0" eaLnBrk="1" latinLnBrk="0" hangingPunct="1">
        <a:spcBef>
          <a:spcPct val="20000"/>
        </a:spcBef>
        <a:spcAft>
          <a:spcPts val="360"/>
        </a:spcAft>
        <a:buClr>
          <a:schemeClr val="accent1"/>
        </a:buClr>
        <a:buSzPct val="92000"/>
        <a:buFont typeface="Wingdings 2" panose="05020102010507070707" pitchFamily="18" charset="2"/>
        <a:buChar char=""/>
        <a:defRPr sz="780" kern="1200">
          <a:solidFill>
            <a:schemeClr val="tx1">
              <a:lumMod val="75000"/>
              <a:lumOff val="25000"/>
            </a:schemeClr>
          </a:solidFill>
          <a:latin typeface="+mn-lt"/>
          <a:ea typeface="+mn-ea"/>
          <a:cs typeface="+mn-cs"/>
        </a:defRPr>
      </a:lvl3pPr>
      <a:lvl4pPr marL="745200" indent="-140400" algn="l" defTabSz="274320" rtl="0" eaLnBrk="1" latinLnBrk="0" hangingPunct="1">
        <a:spcBef>
          <a:spcPct val="20000"/>
        </a:spcBef>
        <a:spcAft>
          <a:spcPts val="360"/>
        </a:spcAft>
        <a:buClr>
          <a:schemeClr val="accent1"/>
        </a:buClr>
        <a:buSzPct val="92000"/>
        <a:buFont typeface="Wingdings 2" panose="05020102010507070707" pitchFamily="18" charset="2"/>
        <a:buChar char=""/>
        <a:defRPr sz="660" kern="1200">
          <a:solidFill>
            <a:schemeClr val="tx1">
              <a:lumMod val="75000"/>
              <a:lumOff val="25000"/>
            </a:schemeClr>
          </a:solidFill>
          <a:latin typeface="+mn-lt"/>
          <a:ea typeface="+mn-ea"/>
          <a:cs typeface="+mn-cs"/>
        </a:defRPr>
      </a:lvl4pPr>
      <a:lvl5pPr marL="961200" indent="-140400" algn="l" defTabSz="274320" rtl="0" eaLnBrk="1" latinLnBrk="0" hangingPunct="1">
        <a:spcBef>
          <a:spcPct val="20000"/>
        </a:spcBef>
        <a:spcAft>
          <a:spcPts val="360"/>
        </a:spcAft>
        <a:buClr>
          <a:schemeClr val="accent1"/>
        </a:buClr>
        <a:buSzPct val="92000"/>
        <a:buFont typeface="Wingdings 2" panose="05020102010507070707" pitchFamily="18" charset="2"/>
        <a:buChar char=""/>
        <a:defRPr sz="660" kern="1200">
          <a:solidFill>
            <a:schemeClr val="tx1">
              <a:lumMod val="75000"/>
              <a:lumOff val="25000"/>
            </a:schemeClr>
          </a:solidFill>
          <a:latin typeface="+mn-lt"/>
          <a:ea typeface="+mn-ea"/>
          <a:cs typeface="+mn-cs"/>
        </a:defRPr>
      </a:lvl5pPr>
      <a:lvl6pPr marL="1140000" indent="-137160" algn="l" defTabSz="274320" rtl="0" eaLnBrk="1" latinLnBrk="0" hangingPunct="1">
        <a:spcBef>
          <a:spcPct val="20000"/>
        </a:spcBef>
        <a:spcAft>
          <a:spcPts val="360"/>
        </a:spcAft>
        <a:buClr>
          <a:schemeClr val="accent2"/>
        </a:buClr>
        <a:buSzPct val="92000"/>
        <a:buFont typeface="Wingdings 2" panose="05020102010507070707" pitchFamily="18" charset="2"/>
        <a:buChar char=""/>
        <a:defRPr sz="720" kern="1200">
          <a:solidFill>
            <a:schemeClr val="tx2"/>
          </a:solidFill>
          <a:latin typeface="+mn-lt"/>
          <a:ea typeface="+mn-ea"/>
          <a:cs typeface="+mn-cs"/>
        </a:defRPr>
      </a:lvl6pPr>
      <a:lvl7pPr marL="1320000" indent="-137160" algn="l" defTabSz="274320" rtl="0" eaLnBrk="1" latinLnBrk="0" hangingPunct="1">
        <a:spcBef>
          <a:spcPct val="20000"/>
        </a:spcBef>
        <a:spcAft>
          <a:spcPts val="360"/>
        </a:spcAft>
        <a:buClr>
          <a:schemeClr val="accent2"/>
        </a:buClr>
        <a:buSzPct val="92000"/>
        <a:buFont typeface="Wingdings 2" panose="05020102010507070707" pitchFamily="18" charset="2"/>
        <a:buChar char=""/>
        <a:defRPr sz="720" kern="1200">
          <a:solidFill>
            <a:schemeClr val="tx2"/>
          </a:solidFill>
          <a:latin typeface="+mn-lt"/>
          <a:ea typeface="+mn-ea"/>
          <a:cs typeface="+mn-cs"/>
        </a:defRPr>
      </a:lvl7pPr>
      <a:lvl8pPr marL="1500000" indent="-137160" algn="l" defTabSz="274320" rtl="0" eaLnBrk="1" latinLnBrk="0" hangingPunct="1">
        <a:spcBef>
          <a:spcPct val="20000"/>
        </a:spcBef>
        <a:spcAft>
          <a:spcPts val="360"/>
        </a:spcAft>
        <a:buClr>
          <a:schemeClr val="accent2"/>
        </a:buClr>
        <a:buSzPct val="92000"/>
        <a:buFont typeface="Wingdings 2" panose="05020102010507070707" pitchFamily="18" charset="2"/>
        <a:buChar char=""/>
        <a:defRPr sz="720" kern="1200">
          <a:solidFill>
            <a:schemeClr val="tx2"/>
          </a:solidFill>
          <a:latin typeface="+mn-lt"/>
          <a:ea typeface="+mn-ea"/>
          <a:cs typeface="+mn-cs"/>
        </a:defRPr>
      </a:lvl8pPr>
      <a:lvl9pPr marL="1680000" indent="-137160" algn="l" defTabSz="274320" rtl="0" eaLnBrk="1" latinLnBrk="0" hangingPunct="1">
        <a:spcBef>
          <a:spcPct val="20000"/>
        </a:spcBef>
        <a:spcAft>
          <a:spcPts val="360"/>
        </a:spcAft>
        <a:buClr>
          <a:schemeClr val="accent2"/>
        </a:buClr>
        <a:buSzPct val="92000"/>
        <a:buFont typeface="Wingdings 2" panose="05020102010507070707" pitchFamily="18" charset="2"/>
        <a:buChar char=""/>
        <a:defRPr sz="720" kern="1200">
          <a:solidFill>
            <a:schemeClr val="tx2"/>
          </a:solidFill>
          <a:latin typeface="+mn-lt"/>
          <a:ea typeface="+mn-ea"/>
          <a:cs typeface="+mn-cs"/>
        </a:defRPr>
      </a:lvl9pPr>
    </p:bodyStyle>
    <p:otherStyle>
      <a:defPPr>
        <a:defRPr lang="en-US"/>
      </a:defPPr>
      <a:lvl1pPr marL="0" algn="l" defTabSz="274320" rtl="0" eaLnBrk="1" latinLnBrk="0" hangingPunct="1">
        <a:defRPr sz="1080" kern="1200">
          <a:solidFill>
            <a:schemeClr val="tx1"/>
          </a:solidFill>
          <a:latin typeface="+mn-lt"/>
          <a:ea typeface="+mn-ea"/>
          <a:cs typeface="+mn-cs"/>
        </a:defRPr>
      </a:lvl1pPr>
      <a:lvl2pPr marL="274320" algn="l" defTabSz="274320" rtl="0" eaLnBrk="1" latinLnBrk="0" hangingPunct="1">
        <a:defRPr sz="1080" kern="1200">
          <a:solidFill>
            <a:schemeClr val="tx1"/>
          </a:solidFill>
          <a:latin typeface="+mn-lt"/>
          <a:ea typeface="+mn-ea"/>
          <a:cs typeface="+mn-cs"/>
        </a:defRPr>
      </a:lvl2pPr>
      <a:lvl3pPr marL="548640" algn="l" defTabSz="274320" rtl="0" eaLnBrk="1" latinLnBrk="0" hangingPunct="1">
        <a:defRPr sz="1080" kern="1200">
          <a:solidFill>
            <a:schemeClr val="tx1"/>
          </a:solidFill>
          <a:latin typeface="+mn-lt"/>
          <a:ea typeface="+mn-ea"/>
          <a:cs typeface="+mn-cs"/>
        </a:defRPr>
      </a:lvl3pPr>
      <a:lvl4pPr marL="822960" algn="l" defTabSz="274320" rtl="0" eaLnBrk="1" latinLnBrk="0" hangingPunct="1">
        <a:defRPr sz="1080" kern="1200">
          <a:solidFill>
            <a:schemeClr val="tx1"/>
          </a:solidFill>
          <a:latin typeface="+mn-lt"/>
          <a:ea typeface="+mn-ea"/>
          <a:cs typeface="+mn-cs"/>
        </a:defRPr>
      </a:lvl4pPr>
      <a:lvl5pPr marL="1097280" algn="l" defTabSz="274320" rtl="0" eaLnBrk="1" latinLnBrk="0" hangingPunct="1">
        <a:defRPr sz="1080" kern="1200">
          <a:solidFill>
            <a:schemeClr val="tx1"/>
          </a:solidFill>
          <a:latin typeface="+mn-lt"/>
          <a:ea typeface="+mn-ea"/>
          <a:cs typeface="+mn-cs"/>
        </a:defRPr>
      </a:lvl5pPr>
      <a:lvl6pPr marL="1371600" algn="l" defTabSz="274320" rtl="0" eaLnBrk="1" latinLnBrk="0" hangingPunct="1">
        <a:defRPr sz="1080" kern="1200">
          <a:solidFill>
            <a:schemeClr val="tx1"/>
          </a:solidFill>
          <a:latin typeface="+mn-lt"/>
          <a:ea typeface="+mn-ea"/>
          <a:cs typeface="+mn-cs"/>
        </a:defRPr>
      </a:lvl6pPr>
      <a:lvl7pPr marL="1645920" algn="l" defTabSz="274320" rtl="0" eaLnBrk="1" latinLnBrk="0" hangingPunct="1">
        <a:defRPr sz="1080" kern="1200">
          <a:solidFill>
            <a:schemeClr val="tx1"/>
          </a:solidFill>
          <a:latin typeface="+mn-lt"/>
          <a:ea typeface="+mn-ea"/>
          <a:cs typeface="+mn-cs"/>
        </a:defRPr>
      </a:lvl7pPr>
      <a:lvl8pPr marL="1920240" algn="l" defTabSz="274320" rtl="0" eaLnBrk="1" latinLnBrk="0" hangingPunct="1">
        <a:defRPr sz="1080" kern="1200">
          <a:solidFill>
            <a:schemeClr val="tx1"/>
          </a:solidFill>
          <a:latin typeface="+mn-lt"/>
          <a:ea typeface="+mn-ea"/>
          <a:cs typeface="+mn-cs"/>
        </a:defRPr>
      </a:lvl8pPr>
      <a:lvl9pPr marL="2194560" algn="l" defTabSz="274320" rtl="0" eaLnBrk="1" latinLnBrk="0" hangingPunct="1">
        <a:defRPr sz="1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7.jpeg"/></Relationships>
</file>

<file path=ppt/slides/_rels/slide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8.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1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jpe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4" Type="http://schemas.openxmlformats.org/officeDocument/2006/relationships/image" Target="../media/image76.jpe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9.png"/><Relationship Id="rId1" Type="http://schemas.openxmlformats.org/officeDocument/2006/relationships/slideLayout" Target="../slideLayouts/slideLayout8.xml"/><Relationship Id="rId6" Type="http://schemas.openxmlformats.org/officeDocument/2006/relationships/image" Target="../media/image81.png"/><Relationship Id="rId5" Type="http://schemas.microsoft.com/office/2007/relationships/hdphoto" Target="../media/hdphoto3.wdp"/><Relationship Id="rId4" Type="http://schemas.openxmlformats.org/officeDocument/2006/relationships/image" Target="../media/image80.png"/><Relationship Id="rId9"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8.xml"/><Relationship Id="rId5" Type="http://schemas.microsoft.com/office/2007/relationships/hdphoto" Target="../media/hdphoto6.wdp"/><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8.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jpeg"/></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1.png"/><Relationship Id="rId5" Type="http://schemas.microsoft.com/office/2007/relationships/hdphoto" Target="../media/hdphoto8.wdp"/><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4.jpe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5.png"/><Relationship Id="rId26" Type="http://schemas.openxmlformats.org/officeDocument/2006/relationships/image" Target="../media/image123.png"/><Relationship Id="rId3" Type="http://schemas.openxmlformats.org/officeDocument/2006/relationships/image" Target="../media/image101.png"/><Relationship Id="rId21" Type="http://schemas.openxmlformats.org/officeDocument/2006/relationships/image" Target="../media/image118.png"/><Relationship Id="rId7" Type="http://schemas.openxmlformats.org/officeDocument/2006/relationships/image" Target="../media/image105.jpeg"/><Relationship Id="rId12" Type="http://schemas.openxmlformats.org/officeDocument/2006/relationships/image" Target="../media/image110.png"/><Relationship Id="rId17" Type="http://schemas.openxmlformats.org/officeDocument/2006/relationships/image" Target="../media/image91.png"/><Relationship Id="rId25" Type="http://schemas.openxmlformats.org/officeDocument/2006/relationships/image" Target="../media/image122.png"/><Relationship Id="rId2" Type="http://schemas.openxmlformats.org/officeDocument/2006/relationships/image" Target="../media/image100.png"/><Relationship Id="rId16" Type="http://schemas.openxmlformats.org/officeDocument/2006/relationships/image" Target="../media/image114.jpeg"/><Relationship Id="rId20" Type="http://schemas.openxmlformats.org/officeDocument/2006/relationships/image" Target="../media/image117.png"/><Relationship Id="rId29"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image" Target="../media/image104.jpeg"/><Relationship Id="rId11" Type="http://schemas.openxmlformats.org/officeDocument/2006/relationships/image" Target="../media/image109.png"/><Relationship Id="rId24" Type="http://schemas.openxmlformats.org/officeDocument/2006/relationships/image" Target="../media/image121.png"/><Relationship Id="rId5" Type="http://schemas.openxmlformats.org/officeDocument/2006/relationships/image" Target="../media/image103.jpeg"/><Relationship Id="rId15" Type="http://schemas.openxmlformats.org/officeDocument/2006/relationships/image" Target="../media/image113.png"/><Relationship Id="rId23" Type="http://schemas.openxmlformats.org/officeDocument/2006/relationships/image" Target="../media/image120.png"/><Relationship Id="rId28" Type="http://schemas.microsoft.com/office/2007/relationships/hdphoto" Target="../media/hdphoto9.wdp"/><Relationship Id="rId10" Type="http://schemas.openxmlformats.org/officeDocument/2006/relationships/image" Target="../media/image108.png"/><Relationship Id="rId19"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jpeg"/><Relationship Id="rId22" Type="http://schemas.openxmlformats.org/officeDocument/2006/relationships/image" Target="../media/image119.png"/><Relationship Id="rId27" Type="http://schemas.openxmlformats.org/officeDocument/2006/relationships/image" Target="../media/image124.png"/><Relationship Id="rId30" Type="http://schemas.openxmlformats.org/officeDocument/2006/relationships/image" Target="../media/image126.jpeg"/></Relationships>
</file>

<file path=ppt/slides/_rels/slide33.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jpg"/><Relationship Id="rId4" Type="http://schemas.openxmlformats.org/officeDocument/2006/relationships/image" Target="../media/image129.jpg"/></Relationships>
</file>

<file path=ppt/slides/_rels/slide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jpeg"/><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D5B610-57F6-4C94-9C18-BB48241D8947}"/>
              </a:ext>
            </a:extLst>
          </p:cNvPr>
          <p:cNvSpPr/>
          <p:nvPr/>
        </p:nvSpPr>
        <p:spPr>
          <a:xfrm>
            <a:off x="0" y="0"/>
            <a:ext cx="7315201" cy="7315200"/>
          </a:xfrm>
          <a:prstGeom prst="rect">
            <a:avLst/>
          </a:prstGeom>
          <a:solidFill>
            <a:srgbClr val="435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rcRect/>
          <a:stretch/>
        </p:blipFill>
        <p:spPr>
          <a:xfrm>
            <a:off x="2452439" y="796892"/>
            <a:ext cx="2410321" cy="757791"/>
          </a:xfrm>
          <a:prstGeom prst="rect">
            <a:avLst/>
          </a:prstGeom>
        </p:spPr>
      </p:pic>
      <p:sp>
        <p:nvSpPr>
          <p:cNvPr id="5" name="Text Box 4"/>
          <p:cNvSpPr txBox="1"/>
          <p:nvPr/>
        </p:nvSpPr>
        <p:spPr>
          <a:xfrm>
            <a:off x="1422400" y="3393440"/>
            <a:ext cx="4688114" cy="164352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20000"/>
              </a:lnSpc>
            </a:pPr>
            <a:r>
              <a:rPr lang="en-US" sz="2800" spc="39" dirty="0">
                <a:solidFill>
                  <a:schemeClr val="bg1"/>
                </a:solidFill>
                <a:latin typeface="+mj-lt"/>
                <a:cs typeface="Poppins Light" panose="00000400000000000000" pitchFamily="2" charset="0"/>
                <a:sym typeface="+mn-ea"/>
              </a:rPr>
              <a:t>When</a:t>
            </a:r>
            <a:r>
              <a:rPr lang="en-US" sz="2800" spc="9" dirty="0">
                <a:solidFill>
                  <a:schemeClr val="bg1"/>
                </a:solidFill>
                <a:latin typeface="+mj-lt"/>
                <a:cs typeface="Poppins Light" panose="00000400000000000000" pitchFamily="2" charset="0"/>
                <a:sym typeface="+mn-ea"/>
              </a:rPr>
              <a:t> </a:t>
            </a:r>
            <a:r>
              <a:rPr lang="en-US" sz="2800" spc="39" dirty="0">
                <a:solidFill>
                  <a:schemeClr val="bg1"/>
                </a:solidFill>
                <a:latin typeface="+mj-lt"/>
                <a:cs typeface="Poppins Light" panose="00000400000000000000" pitchFamily="2" charset="0"/>
                <a:sym typeface="+mn-ea"/>
              </a:rPr>
              <a:t>inspired</a:t>
            </a:r>
            <a:r>
              <a:rPr lang="en-US" sz="2800" spc="9" dirty="0">
                <a:solidFill>
                  <a:schemeClr val="bg1"/>
                </a:solidFill>
                <a:latin typeface="+mj-lt"/>
                <a:cs typeface="Poppins Light" panose="00000400000000000000" pitchFamily="2" charset="0"/>
                <a:sym typeface="+mn-ea"/>
              </a:rPr>
              <a:t> </a:t>
            </a:r>
            <a:r>
              <a:rPr lang="en-US" sz="2800" spc="39" dirty="0">
                <a:solidFill>
                  <a:schemeClr val="bg1"/>
                </a:solidFill>
                <a:latin typeface="+mj-lt"/>
                <a:cs typeface="Poppins Light" panose="00000400000000000000" pitchFamily="2" charset="0"/>
                <a:sym typeface="+mn-ea"/>
              </a:rPr>
              <a:t>minds</a:t>
            </a:r>
            <a:r>
              <a:rPr lang="en-US" sz="2800" spc="9" dirty="0">
                <a:solidFill>
                  <a:schemeClr val="bg1"/>
                </a:solidFill>
                <a:latin typeface="+mj-lt"/>
                <a:cs typeface="Poppins Light" panose="00000400000000000000" pitchFamily="2" charset="0"/>
                <a:sym typeface="+mn-ea"/>
              </a:rPr>
              <a:t> </a:t>
            </a:r>
            <a:r>
              <a:rPr lang="en-US" sz="2800" spc="54" dirty="0">
                <a:solidFill>
                  <a:schemeClr val="bg1"/>
                </a:solidFill>
                <a:latin typeface="+mj-lt"/>
                <a:cs typeface="Poppins Light" panose="00000400000000000000" pitchFamily="2" charset="0"/>
                <a:sym typeface="+mn-ea"/>
              </a:rPr>
              <a:t>come</a:t>
            </a:r>
            <a:r>
              <a:rPr lang="en-US" sz="2800" spc="9" dirty="0">
                <a:solidFill>
                  <a:schemeClr val="bg1"/>
                </a:solidFill>
                <a:latin typeface="+mj-lt"/>
                <a:cs typeface="Poppins Light" panose="00000400000000000000" pitchFamily="2" charset="0"/>
                <a:sym typeface="+mn-ea"/>
              </a:rPr>
              <a:t> </a:t>
            </a:r>
            <a:r>
              <a:rPr lang="en-US" sz="2800" spc="48" dirty="0">
                <a:solidFill>
                  <a:schemeClr val="bg1"/>
                </a:solidFill>
                <a:latin typeface="+mj-lt"/>
                <a:cs typeface="Poppins Light" panose="00000400000000000000" pitchFamily="2" charset="0"/>
                <a:sym typeface="+mn-ea"/>
              </a:rPr>
              <a:t>together,</a:t>
            </a:r>
            <a:br>
              <a:rPr lang="en-US" sz="2800" spc="48" dirty="0">
                <a:solidFill>
                  <a:schemeClr val="bg1"/>
                </a:solidFill>
                <a:latin typeface="+mj-lt"/>
                <a:cs typeface="Poppins Light" panose="00000400000000000000" pitchFamily="2" charset="0"/>
                <a:sym typeface="+mn-ea"/>
              </a:rPr>
            </a:br>
            <a:r>
              <a:rPr lang="en-IN" sz="2800" b="1" spc="36" dirty="0">
                <a:solidFill>
                  <a:schemeClr val="bg1"/>
                </a:solidFill>
                <a:latin typeface="+mj-lt"/>
                <a:cs typeface="Poppins Light" panose="00000400000000000000" pitchFamily="2" charset="0"/>
                <a:sym typeface="+mn-ea"/>
              </a:rPr>
              <a:t>miracles</a:t>
            </a:r>
            <a:r>
              <a:rPr lang="en-IN" sz="2800" b="1" spc="12" dirty="0">
                <a:solidFill>
                  <a:schemeClr val="bg1"/>
                </a:solidFill>
                <a:latin typeface="+mj-lt"/>
                <a:cs typeface="Poppins Light" panose="00000400000000000000" pitchFamily="2" charset="0"/>
                <a:sym typeface="+mn-ea"/>
              </a:rPr>
              <a:t> </a:t>
            </a:r>
            <a:r>
              <a:rPr lang="en-IN" sz="2800" b="1" spc="24" dirty="0">
                <a:solidFill>
                  <a:schemeClr val="bg1"/>
                </a:solidFill>
                <a:latin typeface="+mj-lt"/>
                <a:cs typeface="Poppins Light" panose="00000400000000000000" pitchFamily="2" charset="0"/>
                <a:sym typeface="+mn-ea"/>
              </a:rPr>
              <a:t>happen.</a:t>
            </a:r>
            <a:endParaRPr lang="en-IN" sz="2800" b="1" dirty="0">
              <a:solidFill>
                <a:schemeClr val="bg1"/>
              </a:solidFill>
              <a:latin typeface="+mj-lt"/>
              <a:cs typeface="Poppins Light" panose="00000400000000000000" pitchFamily="2" charset="0"/>
            </a:endParaRPr>
          </a:p>
        </p:txBody>
      </p:sp>
    </p:spTree>
    <p:extLst>
      <p:ext uri="{BB962C8B-B14F-4D97-AF65-F5344CB8AC3E}">
        <p14:creationId xmlns:p14="http://schemas.microsoft.com/office/powerpoint/2010/main" val="898315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65331" y="345129"/>
            <a:ext cx="4453509" cy="619186"/>
          </a:xfrm>
          <a:prstGeom prst="rect">
            <a:avLst/>
          </a:prstGeom>
        </p:spPr>
        <p:txBody>
          <a:bodyPr vert="horz" wrap="square" lIns="0" tIns="64558" rIns="0" bIns="0" rtlCol="0" anchor="b">
            <a:spAutoFit/>
          </a:bodyPr>
          <a:lstStyle/>
          <a:p>
            <a:pPr marL="13713">
              <a:spcBef>
                <a:spcPts val="54"/>
              </a:spcBef>
            </a:pPr>
            <a:r>
              <a:rPr lang="en-US" altLang="en-US" sz="1800" spc="-12" dirty="0">
                <a:solidFill>
                  <a:schemeClr val="tx1"/>
                </a:solidFill>
                <a:cs typeface="Poppins Light" panose="00000400000000000000" pitchFamily="2" charset="0"/>
              </a:rPr>
              <a:t>Overhaul, Modernization and Spare Parts of Military Vehicles</a:t>
            </a:r>
          </a:p>
        </p:txBody>
      </p:sp>
      <p:sp>
        <p:nvSpPr>
          <p:cNvPr id="23" name="TextBox 22"/>
          <p:cNvSpPr txBox="1"/>
          <p:nvPr/>
        </p:nvSpPr>
        <p:spPr>
          <a:xfrm>
            <a:off x="3814554" y="1193373"/>
            <a:ext cx="3199243" cy="1605504"/>
          </a:xfrm>
          <a:prstGeom prst="rect">
            <a:avLst/>
          </a:prstGeom>
          <a:noFill/>
        </p:spPr>
        <p:txBody>
          <a:bodyPr wrap="square" rtlCol="0">
            <a:spAutoFit/>
          </a:bodyPr>
          <a:lstStyle/>
          <a:p>
            <a:r>
              <a:rPr lang="en-US" sz="1000" b="1" dirty="0">
                <a:latin typeface="Poppins Light" panose="00000400000000000000" pitchFamily="2" charset="0"/>
                <a:cs typeface="Poppins Light" panose="00000400000000000000" pitchFamily="2" charset="0"/>
              </a:rPr>
              <a:t>Our Partners Advantages:</a:t>
            </a:r>
          </a:p>
          <a:p>
            <a:pPr marL="171416" indent="-171416">
              <a:lnSpc>
                <a:spcPct val="110000"/>
              </a:lnSpc>
              <a:buFont typeface="Arial" panose="020B0704020202020204" pitchFamily="34" charset="0"/>
              <a:buChar char="•"/>
            </a:pPr>
            <a:r>
              <a:rPr lang="en-US" sz="900" dirty="0">
                <a:latin typeface="Poppins Light" panose="00000400000000000000" pitchFamily="2" charset="0"/>
              </a:rPr>
              <a:t>Modern facilities with all equipment to conduct complex maintenance, overhaul, and modernization services  for both wheeled and tracked vehicles as well as special vehicles for military engineers.</a:t>
            </a:r>
          </a:p>
          <a:p>
            <a:pPr marL="171416" indent="-171416">
              <a:lnSpc>
                <a:spcPct val="110000"/>
              </a:lnSpc>
              <a:buFont typeface="Arial" panose="020B0704020202020204" pitchFamily="34" charset="0"/>
              <a:buChar char="•"/>
            </a:pPr>
            <a:r>
              <a:rPr lang="en-US" sz="900" dirty="0">
                <a:latin typeface="Poppins Light" panose="00000400000000000000" pitchFamily="2" charset="0"/>
              </a:rPr>
              <a:t>Experienced personnel who undergo regular training to ensure top quality services to our customers.</a:t>
            </a:r>
          </a:p>
          <a:p>
            <a:pPr marL="171416" indent="-171416">
              <a:lnSpc>
                <a:spcPct val="110000"/>
              </a:lnSpc>
              <a:buFont typeface="Arial" panose="020B0704020202020204" pitchFamily="34" charset="0"/>
              <a:buChar char="•"/>
            </a:pPr>
            <a:r>
              <a:rPr lang="en-US" sz="900" dirty="0">
                <a:latin typeface="Poppins Light" panose="00000400000000000000" pitchFamily="2" charset="0"/>
              </a:rPr>
              <a:t>25 years of experience.</a:t>
            </a:r>
          </a:p>
        </p:txBody>
      </p:sp>
      <p:sp>
        <p:nvSpPr>
          <p:cNvPr id="5" name="Rectangle 23"/>
          <p:cNvSpPr/>
          <p:nvPr/>
        </p:nvSpPr>
        <p:spPr>
          <a:xfrm>
            <a:off x="574785" y="1193373"/>
            <a:ext cx="3082815" cy="1753237"/>
          </a:xfrm>
          <a:prstGeom prst="rect">
            <a:avLst/>
          </a:prstGeom>
        </p:spPr>
        <p:txBody>
          <a:bodyPr wrap="square">
            <a:spAutoFit/>
          </a:bodyPr>
          <a:lstStyle/>
          <a:p>
            <a:pPr>
              <a:lnSpc>
                <a:spcPct val="110000"/>
              </a:lnSpc>
            </a:pPr>
            <a:r>
              <a:rPr lang="en-IN" sz="1000" b="1" dirty="0">
                <a:latin typeface="Poppins Light" panose="00000400000000000000" pitchFamily="2" charset="0"/>
                <a:cs typeface="Poppins Light" panose="00000400000000000000" pitchFamily="2" charset="0"/>
              </a:rPr>
              <a:t>Ours and Our Partner </a:t>
            </a:r>
            <a:r>
              <a:rPr lang="en-US" altLang="en-IN" sz="1000" b="1" dirty="0">
                <a:latin typeface="Poppins Light" panose="00000400000000000000" pitchFamily="2" charset="0"/>
                <a:cs typeface="Poppins Light" panose="00000400000000000000" pitchFamily="2" charset="0"/>
              </a:rPr>
              <a:t>S</a:t>
            </a:r>
            <a:r>
              <a:rPr lang="en-IN" sz="1000" b="1" dirty="0">
                <a:latin typeface="Poppins Light" panose="00000400000000000000" pitchFamily="2" charset="0"/>
                <a:cs typeface="Poppins Light" panose="00000400000000000000" pitchFamily="2" charset="0"/>
              </a:rPr>
              <a:t>pecialization:</a:t>
            </a:r>
          </a:p>
          <a:p>
            <a:pPr marL="171416" indent="-171416">
              <a:lnSpc>
                <a:spcPct val="110000"/>
              </a:lnSpc>
              <a:buFont typeface="Arial" panose="020B0704020202020204" pitchFamily="34" charset="0"/>
              <a:buChar char="•"/>
            </a:pPr>
            <a:r>
              <a:rPr lang="en-IN" sz="900" dirty="0">
                <a:latin typeface="Poppins Light" panose="00000400000000000000" pitchFamily="2" charset="0"/>
              </a:rPr>
              <a:t>Main battle tanks: T-55, T-72</a:t>
            </a:r>
          </a:p>
          <a:p>
            <a:pPr marL="171416" indent="-171416">
              <a:lnSpc>
                <a:spcPct val="110000"/>
              </a:lnSpc>
              <a:buFont typeface="Arial" panose="020B0704020202020204" pitchFamily="34" charset="0"/>
              <a:buChar char="•"/>
            </a:pPr>
            <a:r>
              <a:rPr lang="en-IN" sz="900" dirty="0">
                <a:latin typeface="Poppins Light" panose="00000400000000000000" pitchFamily="2" charset="0"/>
              </a:rPr>
              <a:t>IFVs and their modifications: BMP-I, BMP-II / IIK, PRAM</a:t>
            </a:r>
          </a:p>
          <a:p>
            <a:pPr marL="171416" indent="-171416">
              <a:lnSpc>
                <a:spcPct val="110000"/>
              </a:lnSpc>
              <a:buFont typeface="Arial" panose="020B0704020202020204" pitchFamily="34" charset="0"/>
              <a:buChar char="•"/>
            </a:pPr>
            <a:r>
              <a:rPr lang="en-IN" sz="900" dirty="0">
                <a:latin typeface="Poppins Light" panose="00000400000000000000" pitchFamily="2" charset="0"/>
              </a:rPr>
              <a:t>Self-propelled mortar, recovery BMP etc.</a:t>
            </a:r>
          </a:p>
          <a:p>
            <a:pPr marL="171416" indent="-171416">
              <a:lnSpc>
                <a:spcPct val="110000"/>
              </a:lnSpc>
              <a:buFont typeface="Arial" panose="020B0704020202020204" pitchFamily="34" charset="0"/>
              <a:buChar char="•"/>
            </a:pPr>
            <a:r>
              <a:rPr lang="en-IN" sz="900" dirty="0">
                <a:latin typeface="Poppins Light" panose="00000400000000000000" pitchFamily="2" charset="0"/>
              </a:rPr>
              <a:t>Artillery systems: RM-70, 152 mm </a:t>
            </a:r>
          </a:p>
          <a:p>
            <a:pPr>
              <a:lnSpc>
                <a:spcPct val="110000"/>
              </a:lnSpc>
              <a:spcBef>
                <a:spcPts val="900"/>
              </a:spcBef>
            </a:pPr>
            <a:r>
              <a:rPr lang="en-IN" sz="1000" b="1" dirty="0">
                <a:latin typeface="Poppins Light" panose="00000400000000000000" pitchFamily="2" charset="0"/>
                <a:cs typeface="Poppins Light" panose="00000400000000000000" pitchFamily="2" charset="0"/>
              </a:rPr>
              <a:t>DANA</a:t>
            </a:r>
          </a:p>
          <a:p>
            <a:pPr marL="171416" indent="-171416">
              <a:lnSpc>
                <a:spcPct val="110000"/>
              </a:lnSpc>
              <a:buFont typeface="Arial" panose="020B0704020202020204" pitchFamily="34" charset="0"/>
              <a:buChar char="•"/>
            </a:pPr>
            <a:r>
              <a:rPr lang="en-IN" sz="900" dirty="0">
                <a:latin typeface="Poppins Light" panose="00000400000000000000" pitchFamily="2" charset="0"/>
              </a:rPr>
              <a:t>Vehicles on TATARA chassis</a:t>
            </a:r>
          </a:p>
          <a:p>
            <a:pPr marL="171416" indent="-171416">
              <a:lnSpc>
                <a:spcPct val="110000"/>
              </a:lnSpc>
              <a:buFont typeface="Arial" panose="020B0704020202020204" pitchFamily="34" charset="0"/>
              <a:buChar char="•"/>
            </a:pPr>
            <a:r>
              <a:rPr lang="en-IN" sz="900" dirty="0">
                <a:latin typeface="Poppins Light" panose="00000400000000000000" pitchFamily="2" charset="0"/>
              </a:rPr>
              <a:t>Repairs of individual spare parts, refurbishment and overhaul of engine and transmission.</a:t>
            </a:r>
          </a:p>
        </p:txBody>
      </p:sp>
      <p:grpSp>
        <p:nvGrpSpPr>
          <p:cNvPr id="15" name="Group 14">
            <a:extLst>
              <a:ext uri="{FF2B5EF4-FFF2-40B4-BE49-F238E27FC236}">
                <a16:creationId xmlns:a16="http://schemas.microsoft.com/office/drawing/2014/main" id="{4E23E8D5-B4EA-49B6-8CEB-4A399C1AD481}"/>
              </a:ext>
            </a:extLst>
          </p:cNvPr>
          <p:cNvGrpSpPr/>
          <p:nvPr/>
        </p:nvGrpSpPr>
        <p:grpSpPr>
          <a:xfrm>
            <a:off x="793205" y="3233608"/>
            <a:ext cx="2441634" cy="1611814"/>
            <a:chOff x="793205" y="3266858"/>
            <a:chExt cx="2441634" cy="1611814"/>
          </a:xfrm>
        </p:grpSpPr>
        <p:sp>
          <p:nvSpPr>
            <p:cNvPr id="7" name="object 18"/>
            <p:cNvSpPr/>
            <p:nvPr/>
          </p:nvSpPr>
          <p:spPr>
            <a:xfrm>
              <a:off x="817353" y="3531244"/>
              <a:ext cx="2393369" cy="1347428"/>
            </a:xfrm>
            <a:prstGeom prst="rect">
              <a:avLst/>
            </a:prstGeom>
            <a:blipFill>
              <a:blip r:embed="rId2" cstate="print"/>
              <a:stretch>
                <a:fillRect/>
              </a:stretch>
            </a:blipFill>
          </p:spPr>
          <p:txBody>
            <a:bodyPr wrap="square" lIns="0" tIns="0" rIns="0" bIns="0" rtlCol="0">
              <a:noAutofit/>
            </a:bodyPr>
            <a:lstStyle/>
            <a:p>
              <a:endParaRPr sz="1080" dirty="0">
                <a:latin typeface="Poppins Light" panose="00000400000000000000" pitchFamily="2" charset="0"/>
              </a:endParaRPr>
            </a:p>
          </p:txBody>
        </p:sp>
        <p:sp>
          <p:nvSpPr>
            <p:cNvPr id="19" name="object 4"/>
            <p:cNvSpPr txBox="1"/>
            <p:nvPr/>
          </p:nvSpPr>
          <p:spPr>
            <a:xfrm>
              <a:off x="793205" y="3346890"/>
              <a:ext cx="2441634" cy="182247"/>
            </a:xfrm>
            <a:prstGeom prst="rect">
              <a:avLst/>
            </a:prstGeom>
          </p:spPr>
          <p:txBody>
            <a:bodyPr wrap="square" lIns="0" tIns="0" rIns="0" bIns="0" rtlCol="0">
              <a:noAutofit/>
            </a:bodyPr>
            <a:lstStyle/>
            <a:p>
              <a:pPr marL="7618" algn="ctr">
                <a:lnSpc>
                  <a:spcPts val="1083"/>
                </a:lnSpc>
                <a:spcBef>
                  <a:spcPts val="54"/>
                </a:spcBef>
              </a:pPr>
              <a:r>
                <a:rPr sz="990" b="1" spc="2" dirty="0">
                  <a:latin typeface="Poppins Light" panose="00000400000000000000" pitchFamily="2" charset="0"/>
                  <a:cs typeface="Poppins Light" panose="00000400000000000000" pitchFamily="2" charset="0"/>
                </a:rPr>
                <a:t>1</a:t>
              </a:r>
              <a:r>
                <a:rPr sz="990" b="1" spc="-5" dirty="0">
                  <a:latin typeface="Poppins Light" panose="00000400000000000000" pitchFamily="2" charset="0"/>
                  <a:cs typeface="Poppins Light" panose="00000400000000000000" pitchFamily="2" charset="0"/>
                </a:rPr>
                <a:t>5</a:t>
              </a:r>
              <a:r>
                <a:rPr sz="990" b="1" dirty="0">
                  <a:latin typeface="Poppins Light" panose="00000400000000000000" pitchFamily="2" charset="0"/>
                  <a:cs typeface="Poppins Light" panose="00000400000000000000" pitchFamily="2" charset="0"/>
                </a:rPr>
                <a:t>2</a:t>
              </a:r>
              <a:r>
                <a:rPr sz="990" b="1" spc="136" dirty="0">
                  <a:latin typeface="Poppins Light" panose="00000400000000000000" pitchFamily="2" charset="0"/>
                  <a:cs typeface="Poppins Light" panose="00000400000000000000" pitchFamily="2" charset="0"/>
                </a:rPr>
                <a:t> </a:t>
              </a:r>
              <a:r>
                <a:rPr sz="990" b="1" dirty="0">
                  <a:latin typeface="Poppins Light" panose="00000400000000000000" pitchFamily="2" charset="0"/>
                  <a:cs typeface="Poppins Light" panose="00000400000000000000" pitchFamily="2" charset="0"/>
                </a:rPr>
                <a:t>mm</a:t>
              </a:r>
              <a:r>
                <a:rPr sz="990" b="1" spc="184" dirty="0">
                  <a:latin typeface="Poppins Light" panose="00000400000000000000" pitchFamily="2" charset="0"/>
                  <a:cs typeface="Poppins Light" panose="00000400000000000000" pitchFamily="2" charset="0"/>
                </a:rPr>
                <a:t> </a:t>
              </a:r>
              <a:r>
                <a:rPr sz="990" b="1" spc="-2" dirty="0">
                  <a:latin typeface="Poppins Light" panose="00000400000000000000" pitchFamily="2" charset="0"/>
                  <a:cs typeface="Poppins Light" panose="00000400000000000000" pitchFamily="2" charset="0"/>
                </a:rPr>
                <a:t>D</a:t>
              </a:r>
              <a:r>
                <a:rPr sz="990" b="1" spc="7" dirty="0">
                  <a:latin typeface="Poppins Light" panose="00000400000000000000" pitchFamily="2" charset="0"/>
                  <a:cs typeface="Poppins Light" panose="00000400000000000000" pitchFamily="2" charset="0"/>
                </a:rPr>
                <a:t>A</a:t>
              </a:r>
              <a:r>
                <a:rPr sz="990" b="1" spc="-2" dirty="0">
                  <a:latin typeface="Poppins Light" panose="00000400000000000000" pitchFamily="2" charset="0"/>
                  <a:cs typeface="Poppins Light" panose="00000400000000000000" pitchFamily="2" charset="0"/>
                </a:rPr>
                <a:t>N</a:t>
              </a:r>
              <a:r>
                <a:rPr sz="990" b="1" dirty="0">
                  <a:latin typeface="Poppins Light" panose="00000400000000000000" pitchFamily="2" charset="0"/>
                  <a:cs typeface="Poppins Light" panose="00000400000000000000" pitchFamily="2" charset="0"/>
                </a:rPr>
                <a:t>A</a:t>
              </a:r>
              <a:r>
                <a:rPr sz="990" b="1" spc="-46" dirty="0">
                  <a:latin typeface="Poppins Light" panose="00000400000000000000" pitchFamily="2" charset="0"/>
                  <a:cs typeface="Poppins Light" panose="00000400000000000000" pitchFamily="2" charset="0"/>
                </a:rPr>
                <a:t> </a:t>
              </a:r>
              <a:r>
                <a:rPr sz="990" b="1" spc="8" dirty="0">
                  <a:latin typeface="Poppins Light" panose="00000400000000000000" pitchFamily="2" charset="0"/>
                  <a:cs typeface="Poppins Light" panose="00000400000000000000" pitchFamily="2" charset="0"/>
                </a:rPr>
                <a:t>H</a:t>
              </a:r>
              <a:r>
                <a:rPr sz="990" b="1" dirty="0">
                  <a:latin typeface="Poppins Light" panose="00000400000000000000" pitchFamily="2" charset="0"/>
                  <a:cs typeface="Poppins Light" panose="00000400000000000000" pitchFamily="2" charset="0"/>
                </a:rPr>
                <a:t>o</a:t>
              </a:r>
              <a:r>
                <a:rPr sz="990" b="1" spc="2" dirty="0">
                  <a:latin typeface="Poppins Light" panose="00000400000000000000" pitchFamily="2" charset="0"/>
                  <a:cs typeface="Poppins Light" panose="00000400000000000000" pitchFamily="2" charset="0"/>
                </a:rPr>
                <a:t>w</a:t>
              </a:r>
              <a:r>
                <a:rPr sz="990" b="1" spc="-8" dirty="0">
                  <a:latin typeface="Poppins Light" panose="00000400000000000000" pitchFamily="2" charset="0"/>
                  <a:cs typeface="Poppins Light" panose="00000400000000000000" pitchFamily="2" charset="0"/>
                </a:rPr>
                <a:t>i</a:t>
              </a:r>
              <a:r>
                <a:rPr sz="990" b="1" spc="5" dirty="0">
                  <a:latin typeface="Poppins Light" panose="00000400000000000000" pitchFamily="2" charset="0"/>
                  <a:cs typeface="Poppins Light" panose="00000400000000000000" pitchFamily="2" charset="0"/>
                </a:rPr>
                <a:t>t</a:t>
              </a:r>
              <a:r>
                <a:rPr sz="990" b="1" dirty="0">
                  <a:latin typeface="Poppins Light" panose="00000400000000000000" pitchFamily="2" charset="0"/>
                  <a:cs typeface="Poppins Light" panose="00000400000000000000" pitchFamily="2" charset="0"/>
                </a:rPr>
                <a:t>z</a:t>
              </a:r>
              <a:r>
                <a:rPr sz="990" b="1" spc="2" dirty="0">
                  <a:latin typeface="Poppins Light" panose="00000400000000000000" pitchFamily="2" charset="0"/>
                  <a:cs typeface="Poppins Light" panose="00000400000000000000" pitchFamily="2" charset="0"/>
                </a:rPr>
                <a:t>e</a:t>
              </a:r>
              <a:r>
                <a:rPr sz="990" b="1" dirty="0">
                  <a:latin typeface="Poppins Light" panose="00000400000000000000" pitchFamily="2" charset="0"/>
                  <a:cs typeface="Poppins Light" panose="00000400000000000000" pitchFamily="2" charset="0"/>
                </a:rPr>
                <a:t>r</a:t>
              </a:r>
              <a:r>
                <a:rPr sz="990" b="1" spc="2" dirty="0">
                  <a:latin typeface="Poppins Light" panose="00000400000000000000" pitchFamily="2" charset="0"/>
                  <a:cs typeface="Poppins Light" panose="00000400000000000000" pitchFamily="2" charset="0"/>
                </a:rPr>
                <a:t> </a:t>
              </a:r>
              <a:r>
                <a:rPr lang="en-US" sz="990" b="1" dirty="0">
                  <a:latin typeface="Poppins Light" panose="00000400000000000000" pitchFamily="2" charset="0"/>
                  <a:cs typeface="Poppins Light" panose="00000400000000000000" pitchFamily="2" charset="0"/>
                </a:rPr>
                <a:t>R</a:t>
              </a:r>
              <a:r>
                <a:rPr sz="990" b="1" spc="2" dirty="0">
                  <a:latin typeface="Poppins Light" panose="00000400000000000000" pitchFamily="2" charset="0"/>
                  <a:cs typeface="Poppins Light" panose="00000400000000000000" pitchFamily="2" charset="0"/>
                </a:rPr>
                <a:t>e</a:t>
              </a:r>
              <a:r>
                <a:rPr sz="990" b="1" dirty="0">
                  <a:latin typeface="Poppins Light" panose="00000400000000000000" pitchFamily="2" charset="0"/>
                  <a:cs typeface="Poppins Light" panose="00000400000000000000" pitchFamily="2" charset="0"/>
                </a:rPr>
                <a:t>p</a:t>
              </a:r>
              <a:r>
                <a:rPr sz="990" b="1" spc="2" dirty="0">
                  <a:latin typeface="Poppins Light" panose="00000400000000000000" pitchFamily="2" charset="0"/>
                  <a:cs typeface="Poppins Light" panose="00000400000000000000" pitchFamily="2" charset="0"/>
                </a:rPr>
                <a:t>a</a:t>
              </a:r>
              <a:r>
                <a:rPr sz="990" b="1" spc="-8" dirty="0">
                  <a:latin typeface="Poppins Light" panose="00000400000000000000" pitchFamily="2" charset="0"/>
                  <a:cs typeface="Poppins Light" panose="00000400000000000000" pitchFamily="2" charset="0"/>
                </a:rPr>
                <a:t>i</a:t>
              </a:r>
              <a:r>
                <a:rPr sz="990" b="1" dirty="0">
                  <a:latin typeface="Poppins Light" panose="00000400000000000000" pitchFamily="2" charset="0"/>
                  <a:cs typeface="Poppins Light" panose="00000400000000000000" pitchFamily="2" charset="0"/>
                </a:rPr>
                <a:t>rs</a:t>
              </a:r>
            </a:p>
          </p:txBody>
        </p:sp>
        <p:sp>
          <p:nvSpPr>
            <p:cNvPr id="6" name="Rectangles 5"/>
            <p:cNvSpPr/>
            <p:nvPr/>
          </p:nvSpPr>
          <p:spPr>
            <a:xfrm>
              <a:off x="817891" y="3266858"/>
              <a:ext cx="2392922" cy="1611814"/>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grpSp>
        <p:nvGrpSpPr>
          <p:cNvPr id="14" name="Group 13">
            <a:extLst>
              <a:ext uri="{FF2B5EF4-FFF2-40B4-BE49-F238E27FC236}">
                <a16:creationId xmlns:a16="http://schemas.microsoft.com/office/drawing/2014/main" id="{E2C8A369-B765-4979-8682-29EDF8690780}"/>
              </a:ext>
            </a:extLst>
          </p:cNvPr>
          <p:cNvGrpSpPr/>
          <p:nvPr/>
        </p:nvGrpSpPr>
        <p:grpSpPr>
          <a:xfrm>
            <a:off x="3814554" y="3225556"/>
            <a:ext cx="2552700" cy="1611814"/>
            <a:chOff x="3353467" y="3258806"/>
            <a:chExt cx="2111191" cy="1611814"/>
          </a:xfrm>
        </p:grpSpPr>
        <p:sp>
          <p:nvSpPr>
            <p:cNvPr id="8" name="object 19"/>
            <p:cNvSpPr/>
            <p:nvPr/>
          </p:nvSpPr>
          <p:spPr>
            <a:xfrm>
              <a:off x="3353467" y="3520317"/>
              <a:ext cx="2108955" cy="1347428"/>
            </a:xfrm>
            <a:prstGeom prst="rect">
              <a:avLst/>
            </a:prstGeom>
            <a:blipFill>
              <a:blip r:embed="rId3" cstate="print"/>
              <a:stretch>
                <a:fillRect/>
              </a:stretch>
            </a:blipFill>
          </p:spPr>
          <p:txBody>
            <a:bodyPr wrap="square" lIns="0" tIns="0" rIns="0" bIns="0" rtlCol="0">
              <a:noAutofit/>
            </a:bodyPr>
            <a:lstStyle/>
            <a:p>
              <a:endParaRPr sz="1080" dirty="0">
                <a:latin typeface="Poppins Light" panose="00000400000000000000" pitchFamily="2" charset="0"/>
              </a:endParaRPr>
            </a:p>
          </p:txBody>
        </p:sp>
        <p:sp>
          <p:nvSpPr>
            <p:cNvPr id="20" name="object 3"/>
            <p:cNvSpPr txBox="1"/>
            <p:nvPr/>
          </p:nvSpPr>
          <p:spPr>
            <a:xfrm>
              <a:off x="3388079" y="3340541"/>
              <a:ext cx="2045991" cy="207821"/>
            </a:xfrm>
            <a:prstGeom prst="rect">
              <a:avLst/>
            </a:prstGeom>
          </p:spPr>
          <p:txBody>
            <a:bodyPr wrap="square" lIns="0" tIns="0" rIns="0" bIns="0" rtlCol="0">
              <a:noAutofit/>
            </a:bodyPr>
            <a:lstStyle/>
            <a:p>
              <a:pPr marL="7618" algn="ctr">
                <a:lnSpc>
                  <a:spcPts val="1083"/>
                </a:lnSpc>
                <a:spcBef>
                  <a:spcPts val="54"/>
                </a:spcBef>
              </a:pPr>
              <a:r>
                <a:rPr sz="990" b="1" spc="-2" dirty="0">
                  <a:latin typeface="Poppins Light" panose="00000400000000000000" pitchFamily="2" charset="0"/>
                  <a:cs typeface="Poppins Light" panose="00000400000000000000" pitchFamily="2" charset="0"/>
                </a:rPr>
                <a:t>R</a:t>
              </a:r>
              <a:r>
                <a:rPr sz="990" b="1" spc="2" dirty="0">
                  <a:latin typeface="Poppins Light" panose="00000400000000000000" pitchFamily="2" charset="0"/>
                  <a:cs typeface="Poppins Light" panose="00000400000000000000" pitchFamily="2" charset="0"/>
                </a:rPr>
                <a:t>e</a:t>
              </a:r>
              <a:r>
                <a:rPr sz="990" b="1" dirty="0">
                  <a:latin typeface="Poppins Light" panose="00000400000000000000" pitchFamily="2" charset="0"/>
                  <a:cs typeface="Poppins Light" panose="00000400000000000000" pitchFamily="2" charset="0"/>
                </a:rPr>
                <a:t>p</a:t>
              </a:r>
              <a:r>
                <a:rPr sz="990" b="1" spc="2" dirty="0">
                  <a:latin typeface="Poppins Light" panose="00000400000000000000" pitchFamily="2" charset="0"/>
                  <a:cs typeface="Poppins Light" panose="00000400000000000000" pitchFamily="2" charset="0"/>
                </a:rPr>
                <a:t>a</a:t>
              </a:r>
              <a:r>
                <a:rPr sz="990" b="1" spc="-8" dirty="0">
                  <a:latin typeface="Poppins Light" panose="00000400000000000000" pitchFamily="2" charset="0"/>
                  <a:cs typeface="Poppins Light" panose="00000400000000000000" pitchFamily="2" charset="0"/>
                </a:rPr>
                <a:t>i</a:t>
              </a:r>
              <a:r>
                <a:rPr sz="990" b="1" dirty="0">
                  <a:latin typeface="Poppins Light" panose="00000400000000000000" pitchFamily="2" charset="0"/>
                  <a:cs typeface="Poppins Light" panose="00000400000000000000" pitchFamily="2" charset="0"/>
                </a:rPr>
                <a:t>rs</a:t>
              </a:r>
              <a:r>
                <a:rPr sz="990" b="1" spc="83" dirty="0">
                  <a:latin typeface="Poppins Light" panose="00000400000000000000" pitchFamily="2" charset="0"/>
                  <a:cs typeface="Poppins Light" panose="00000400000000000000" pitchFamily="2" charset="0"/>
                </a:rPr>
                <a:t> </a:t>
              </a:r>
              <a:r>
                <a:rPr sz="990" b="1" dirty="0">
                  <a:latin typeface="Poppins Light" panose="00000400000000000000" pitchFamily="2" charset="0"/>
                  <a:cs typeface="Poppins Light" panose="00000400000000000000" pitchFamily="2" charset="0"/>
                </a:rPr>
                <a:t>of</a:t>
              </a:r>
              <a:r>
                <a:rPr sz="990" b="1" spc="-26" dirty="0">
                  <a:latin typeface="Poppins Light" panose="00000400000000000000" pitchFamily="2" charset="0"/>
                  <a:cs typeface="Poppins Light" panose="00000400000000000000" pitchFamily="2" charset="0"/>
                </a:rPr>
                <a:t> </a:t>
              </a:r>
              <a:r>
                <a:rPr lang="en-US" sz="990" b="1" spc="-2" dirty="0">
                  <a:latin typeface="Poppins Light" panose="00000400000000000000" pitchFamily="2" charset="0"/>
                  <a:cs typeface="Poppins Light" panose="00000400000000000000" pitchFamily="2" charset="0"/>
                </a:rPr>
                <a:t>T</a:t>
              </a:r>
              <a:r>
                <a:rPr sz="990" b="1" dirty="0">
                  <a:latin typeface="Poppins Light" panose="00000400000000000000" pitchFamily="2" charset="0"/>
                  <a:cs typeface="Poppins Light" panose="00000400000000000000" pitchFamily="2" charset="0"/>
                </a:rPr>
                <a:t>r</a:t>
              </a:r>
              <a:r>
                <a:rPr sz="990" b="1" spc="2" dirty="0">
                  <a:latin typeface="Poppins Light" panose="00000400000000000000" pitchFamily="2" charset="0"/>
                  <a:cs typeface="Poppins Light" panose="00000400000000000000" pitchFamily="2" charset="0"/>
                </a:rPr>
                <a:t>a</a:t>
              </a:r>
              <a:r>
                <a:rPr sz="990" b="1" spc="-5" dirty="0">
                  <a:latin typeface="Poppins Light" panose="00000400000000000000" pitchFamily="2" charset="0"/>
                  <a:cs typeface="Poppins Light" panose="00000400000000000000" pitchFamily="2" charset="0"/>
                </a:rPr>
                <a:t>c</a:t>
              </a:r>
              <a:r>
                <a:rPr sz="990" b="1" spc="2" dirty="0">
                  <a:latin typeface="Poppins Light" panose="00000400000000000000" pitchFamily="2" charset="0"/>
                  <a:cs typeface="Poppins Light" panose="00000400000000000000" pitchFamily="2" charset="0"/>
                </a:rPr>
                <a:t>ke</a:t>
              </a:r>
              <a:r>
                <a:rPr sz="990" b="1" dirty="0">
                  <a:latin typeface="Poppins Light" panose="00000400000000000000" pitchFamily="2" charset="0"/>
                  <a:cs typeface="Poppins Light" panose="00000400000000000000" pitchFamily="2" charset="0"/>
                </a:rPr>
                <a:t>d</a:t>
              </a:r>
              <a:r>
                <a:rPr sz="990" b="1" spc="-62" dirty="0">
                  <a:latin typeface="Poppins Light" panose="00000400000000000000" pitchFamily="2" charset="0"/>
                  <a:cs typeface="Poppins Light" panose="00000400000000000000" pitchFamily="2" charset="0"/>
                </a:rPr>
                <a:t> </a:t>
              </a:r>
              <a:r>
                <a:rPr lang="en-US" sz="990" b="1" spc="-5" dirty="0">
                  <a:latin typeface="Poppins Light" panose="00000400000000000000" pitchFamily="2" charset="0"/>
                  <a:cs typeface="Poppins Light" panose="00000400000000000000" pitchFamily="2" charset="0"/>
                </a:rPr>
                <a:t>V</a:t>
              </a:r>
              <a:r>
                <a:rPr sz="990" b="1" spc="2" dirty="0">
                  <a:latin typeface="Poppins Light" panose="00000400000000000000" pitchFamily="2" charset="0"/>
                  <a:cs typeface="Poppins Light" panose="00000400000000000000" pitchFamily="2" charset="0"/>
                </a:rPr>
                <a:t>e</a:t>
              </a:r>
              <a:r>
                <a:rPr sz="990" b="1" dirty="0">
                  <a:latin typeface="Poppins Light" panose="00000400000000000000" pitchFamily="2" charset="0"/>
                  <a:cs typeface="Poppins Light" panose="00000400000000000000" pitchFamily="2" charset="0"/>
                </a:rPr>
                <a:t>h</a:t>
              </a:r>
              <a:r>
                <a:rPr sz="990" b="1" spc="2" dirty="0">
                  <a:latin typeface="Poppins Light" panose="00000400000000000000" pitchFamily="2" charset="0"/>
                  <a:cs typeface="Poppins Light" panose="00000400000000000000" pitchFamily="2" charset="0"/>
                </a:rPr>
                <a:t>i</a:t>
              </a:r>
              <a:r>
                <a:rPr sz="990" b="1" spc="-5" dirty="0">
                  <a:latin typeface="Poppins Light" panose="00000400000000000000" pitchFamily="2" charset="0"/>
                  <a:cs typeface="Poppins Light" panose="00000400000000000000" pitchFamily="2" charset="0"/>
                </a:rPr>
                <a:t>c</a:t>
              </a:r>
              <a:r>
                <a:rPr sz="990" b="1" spc="2" dirty="0">
                  <a:latin typeface="Poppins Light" panose="00000400000000000000" pitchFamily="2" charset="0"/>
                  <a:cs typeface="Poppins Light" panose="00000400000000000000" pitchFamily="2" charset="0"/>
                </a:rPr>
                <a:t>l</a:t>
              </a:r>
              <a:r>
                <a:rPr sz="990" b="1" spc="-5" dirty="0">
                  <a:latin typeface="Poppins Light" panose="00000400000000000000" pitchFamily="2" charset="0"/>
                  <a:cs typeface="Poppins Light" panose="00000400000000000000" pitchFamily="2" charset="0"/>
                </a:rPr>
                <a:t>e</a:t>
              </a:r>
              <a:r>
                <a:rPr sz="990" b="1" dirty="0">
                  <a:latin typeface="Poppins Light" panose="00000400000000000000" pitchFamily="2" charset="0"/>
                  <a:cs typeface="Poppins Light" panose="00000400000000000000" pitchFamily="2" charset="0"/>
                </a:rPr>
                <a:t>s</a:t>
              </a:r>
            </a:p>
          </p:txBody>
        </p:sp>
        <p:sp>
          <p:nvSpPr>
            <p:cNvPr id="10" name="Rectangles 9"/>
            <p:cNvSpPr/>
            <p:nvPr/>
          </p:nvSpPr>
          <p:spPr>
            <a:xfrm>
              <a:off x="3353467" y="3258806"/>
              <a:ext cx="2111191" cy="1611814"/>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grpSp>
        <p:nvGrpSpPr>
          <p:cNvPr id="11" name="Group 10">
            <a:extLst>
              <a:ext uri="{FF2B5EF4-FFF2-40B4-BE49-F238E27FC236}">
                <a16:creationId xmlns:a16="http://schemas.microsoft.com/office/drawing/2014/main" id="{AB85BB51-27C3-4999-A125-49C8E26B0C2E}"/>
              </a:ext>
            </a:extLst>
          </p:cNvPr>
          <p:cNvGrpSpPr/>
          <p:nvPr/>
        </p:nvGrpSpPr>
        <p:grpSpPr>
          <a:xfrm>
            <a:off x="817352" y="5117759"/>
            <a:ext cx="2392921" cy="1611814"/>
            <a:chOff x="4830695" y="3997028"/>
            <a:chExt cx="1727972" cy="1372743"/>
          </a:xfrm>
        </p:grpSpPr>
        <p:sp>
          <p:nvSpPr>
            <p:cNvPr id="9" name="object 20"/>
            <p:cNvSpPr/>
            <p:nvPr/>
          </p:nvSpPr>
          <p:spPr>
            <a:xfrm>
              <a:off x="4834198" y="4222113"/>
              <a:ext cx="1719365" cy="1147572"/>
            </a:xfrm>
            <a:prstGeom prst="rect">
              <a:avLst/>
            </a:prstGeom>
            <a:blipFill>
              <a:blip r:embed="rId4" cstate="print"/>
              <a:stretch>
                <a:fillRect/>
              </a:stretch>
            </a:blipFill>
          </p:spPr>
          <p:txBody>
            <a:bodyPr wrap="square" lIns="0" tIns="0" rIns="0" bIns="0" rtlCol="0">
              <a:noAutofit/>
            </a:bodyPr>
            <a:lstStyle/>
            <a:p>
              <a:endParaRPr sz="1080" dirty="0">
                <a:latin typeface="Poppins Light" panose="00000400000000000000" pitchFamily="2" charset="0"/>
              </a:endParaRPr>
            </a:p>
          </p:txBody>
        </p:sp>
        <p:sp>
          <p:nvSpPr>
            <p:cNvPr id="21" name="object 2"/>
            <p:cNvSpPr txBox="1"/>
            <p:nvPr/>
          </p:nvSpPr>
          <p:spPr>
            <a:xfrm>
              <a:off x="4992882" y="4068327"/>
              <a:ext cx="1402473" cy="152840"/>
            </a:xfrm>
            <a:prstGeom prst="rect">
              <a:avLst/>
            </a:prstGeom>
          </p:spPr>
          <p:txBody>
            <a:bodyPr wrap="square" lIns="0" tIns="0" rIns="0" bIns="0" rtlCol="0">
              <a:noAutofit/>
            </a:bodyPr>
            <a:lstStyle/>
            <a:p>
              <a:pPr marL="7618" algn="ctr">
                <a:lnSpc>
                  <a:spcPts val="1083"/>
                </a:lnSpc>
                <a:spcBef>
                  <a:spcPts val="54"/>
                </a:spcBef>
              </a:pPr>
              <a:r>
                <a:rPr sz="990" b="1" spc="-2" dirty="0">
                  <a:latin typeface="Poppins Light" panose="00000400000000000000" pitchFamily="2" charset="0"/>
                  <a:cs typeface="Poppins Light" panose="00000400000000000000" pitchFamily="2" charset="0"/>
                </a:rPr>
                <a:t>R</a:t>
              </a:r>
              <a:r>
                <a:rPr sz="990" b="1" spc="2" dirty="0">
                  <a:latin typeface="Poppins Light" panose="00000400000000000000" pitchFamily="2" charset="0"/>
                  <a:cs typeface="Poppins Light" panose="00000400000000000000" pitchFamily="2" charset="0"/>
                </a:rPr>
                <a:t>e</a:t>
              </a:r>
              <a:r>
                <a:rPr sz="990" b="1" dirty="0">
                  <a:latin typeface="Poppins Light" panose="00000400000000000000" pitchFamily="2" charset="0"/>
                  <a:cs typeface="Poppins Light" panose="00000400000000000000" pitchFamily="2" charset="0"/>
                </a:rPr>
                <a:t>p</a:t>
              </a:r>
              <a:r>
                <a:rPr sz="990" b="1" spc="2" dirty="0">
                  <a:latin typeface="Poppins Light" panose="00000400000000000000" pitchFamily="2" charset="0"/>
                  <a:cs typeface="Poppins Light" panose="00000400000000000000" pitchFamily="2" charset="0"/>
                </a:rPr>
                <a:t>a</a:t>
              </a:r>
              <a:r>
                <a:rPr sz="990" b="1" spc="-8" dirty="0">
                  <a:latin typeface="Poppins Light" panose="00000400000000000000" pitchFamily="2" charset="0"/>
                  <a:cs typeface="Poppins Light" panose="00000400000000000000" pitchFamily="2" charset="0"/>
                </a:rPr>
                <a:t>i</a:t>
              </a:r>
              <a:r>
                <a:rPr sz="990" b="1" dirty="0">
                  <a:latin typeface="Poppins Light" panose="00000400000000000000" pitchFamily="2" charset="0"/>
                  <a:cs typeface="Poppins Light" panose="00000400000000000000" pitchFamily="2" charset="0"/>
                </a:rPr>
                <a:t>rs</a:t>
              </a:r>
              <a:r>
                <a:rPr sz="990" b="1" spc="83" dirty="0">
                  <a:latin typeface="Poppins Light" panose="00000400000000000000" pitchFamily="2" charset="0"/>
                  <a:cs typeface="Poppins Light" panose="00000400000000000000" pitchFamily="2" charset="0"/>
                </a:rPr>
                <a:t> </a:t>
              </a:r>
              <a:r>
                <a:rPr sz="990" b="1" dirty="0">
                  <a:latin typeface="Poppins Light" panose="00000400000000000000" pitchFamily="2" charset="0"/>
                  <a:cs typeface="Poppins Light" panose="00000400000000000000" pitchFamily="2" charset="0"/>
                </a:rPr>
                <a:t>of</a:t>
              </a:r>
              <a:r>
                <a:rPr sz="990" b="1" spc="-26" dirty="0">
                  <a:latin typeface="Poppins Light" panose="00000400000000000000" pitchFamily="2" charset="0"/>
                  <a:cs typeface="Poppins Light" panose="00000400000000000000" pitchFamily="2" charset="0"/>
                </a:rPr>
                <a:t> </a:t>
              </a:r>
              <a:r>
                <a:rPr sz="990" b="1" spc="-2" dirty="0">
                  <a:latin typeface="Poppins Light" panose="00000400000000000000" pitchFamily="2" charset="0"/>
                  <a:cs typeface="Poppins Light" panose="00000400000000000000" pitchFamily="2" charset="0"/>
                </a:rPr>
                <a:t>BM</a:t>
              </a:r>
              <a:r>
                <a:rPr sz="990" b="1" spc="2" dirty="0">
                  <a:latin typeface="Poppins Light" panose="00000400000000000000" pitchFamily="2" charset="0"/>
                  <a:cs typeface="Poppins Light" panose="00000400000000000000" pitchFamily="2" charset="0"/>
                </a:rPr>
                <a:t>P</a:t>
              </a:r>
              <a:r>
                <a:rPr sz="990" b="1" spc="-2" dirty="0">
                  <a:latin typeface="Poppins Light" panose="00000400000000000000" pitchFamily="2" charset="0"/>
                  <a:cs typeface="Poppins Light" panose="00000400000000000000" pitchFamily="2" charset="0"/>
                </a:rPr>
                <a:t>-</a:t>
              </a:r>
              <a:r>
                <a:rPr sz="990" b="1" spc="2" dirty="0">
                  <a:latin typeface="Poppins Light" panose="00000400000000000000" pitchFamily="2" charset="0"/>
                  <a:cs typeface="Poppins Light" panose="00000400000000000000" pitchFamily="2" charset="0"/>
                </a:rPr>
                <a:t>I</a:t>
              </a:r>
              <a:r>
                <a:rPr sz="990" b="1" dirty="0">
                  <a:latin typeface="Poppins Light" panose="00000400000000000000" pitchFamily="2" charset="0"/>
                  <a:cs typeface="Poppins Light" panose="00000400000000000000" pitchFamily="2" charset="0"/>
                </a:rPr>
                <a:t>I</a:t>
              </a:r>
              <a:r>
                <a:rPr sz="990" b="1" spc="39" dirty="0">
                  <a:latin typeface="Poppins Light" panose="00000400000000000000" pitchFamily="2" charset="0"/>
                  <a:cs typeface="Poppins Light" panose="00000400000000000000" pitchFamily="2" charset="0"/>
                </a:rPr>
                <a:t> </a:t>
              </a:r>
              <a:r>
                <a:rPr sz="990" b="1" dirty="0">
                  <a:latin typeface="Poppins Light" panose="00000400000000000000" pitchFamily="2" charset="0"/>
                  <a:cs typeface="Poppins Light" panose="00000400000000000000" pitchFamily="2" charset="0"/>
                </a:rPr>
                <a:t>/</a:t>
              </a:r>
              <a:r>
                <a:rPr sz="990" b="1" spc="22" dirty="0">
                  <a:latin typeface="Poppins Light" panose="00000400000000000000" pitchFamily="2" charset="0"/>
                  <a:cs typeface="Poppins Light" panose="00000400000000000000" pitchFamily="2" charset="0"/>
                </a:rPr>
                <a:t> </a:t>
              </a:r>
              <a:r>
                <a:rPr sz="990" b="1" spc="-8" dirty="0">
                  <a:latin typeface="Poppins Light" panose="00000400000000000000" pitchFamily="2" charset="0"/>
                  <a:cs typeface="Poppins Light" panose="00000400000000000000" pitchFamily="2" charset="0"/>
                </a:rPr>
                <a:t>I</a:t>
              </a:r>
              <a:r>
                <a:rPr sz="990" b="1" spc="2" dirty="0">
                  <a:latin typeface="Poppins Light" panose="00000400000000000000" pitchFamily="2" charset="0"/>
                  <a:cs typeface="Poppins Light" panose="00000400000000000000" pitchFamily="2" charset="0"/>
                </a:rPr>
                <a:t>I</a:t>
              </a:r>
              <a:r>
                <a:rPr sz="990" b="1" dirty="0">
                  <a:latin typeface="Poppins Light" panose="00000400000000000000" pitchFamily="2" charset="0"/>
                  <a:cs typeface="Poppins Light" panose="00000400000000000000" pitchFamily="2" charset="0"/>
                </a:rPr>
                <a:t>K</a:t>
              </a:r>
            </a:p>
          </p:txBody>
        </p:sp>
        <p:sp>
          <p:nvSpPr>
            <p:cNvPr id="12" name="Rectangles 11"/>
            <p:cNvSpPr/>
            <p:nvPr/>
          </p:nvSpPr>
          <p:spPr>
            <a:xfrm>
              <a:off x="4830695" y="3997028"/>
              <a:ext cx="1727972" cy="1372743"/>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spTree>
    <p:extLst>
      <p:ext uri="{BB962C8B-B14F-4D97-AF65-F5344CB8AC3E}">
        <p14:creationId xmlns:p14="http://schemas.microsoft.com/office/powerpoint/2010/main" val="4201080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536072" y="419472"/>
            <a:ext cx="4052554" cy="593969"/>
          </a:xfrm>
        </p:spPr>
        <p:txBody>
          <a:bodyPr>
            <a:noAutofit/>
          </a:bodyPr>
          <a:lstStyle/>
          <a:p>
            <a:r>
              <a:rPr lang="en-IN" sz="1800" dirty="0">
                <a:solidFill>
                  <a:schemeClr val="tx1"/>
                </a:solidFill>
                <a:latin typeface="+mn-lt"/>
                <a:cs typeface="Poppins Light" panose="00000400000000000000" pitchFamily="2" charset="0"/>
              </a:rPr>
              <a:t>O</a:t>
            </a:r>
            <a:r>
              <a:rPr lang="en-US" altLang="en-IN" sz="1800" dirty="0">
                <a:solidFill>
                  <a:schemeClr val="tx1"/>
                </a:solidFill>
                <a:latin typeface="+mn-lt"/>
                <a:cs typeface="Poppins Light" panose="00000400000000000000" pitchFamily="2" charset="0"/>
              </a:rPr>
              <a:t>verhauls and Maintenance of ICV/</a:t>
            </a:r>
            <a:r>
              <a:rPr lang="en-US" sz="1800" dirty="0">
                <a:solidFill>
                  <a:schemeClr val="tx1"/>
                </a:solidFill>
                <a:latin typeface="+mn-lt"/>
                <a:cs typeface="Poppins Light" panose="00000400000000000000" pitchFamily="2" charset="0"/>
              </a:rPr>
              <a:t>IFV</a:t>
            </a:r>
            <a:r>
              <a:rPr lang="en-US" altLang="en-IN" sz="1800" dirty="0">
                <a:solidFill>
                  <a:schemeClr val="tx1"/>
                </a:solidFill>
                <a:latin typeface="+mn-lt"/>
                <a:cs typeface="Poppins Light" panose="00000400000000000000" pitchFamily="2" charset="0"/>
              </a:rPr>
              <a:t> BMP-II/IIK</a:t>
            </a:r>
          </a:p>
        </p:txBody>
      </p:sp>
      <p:grpSp>
        <p:nvGrpSpPr>
          <p:cNvPr id="15" name="Group 14">
            <a:extLst>
              <a:ext uri="{FF2B5EF4-FFF2-40B4-BE49-F238E27FC236}">
                <a16:creationId xmlns:a16="http://schemas.microsoft.com/office/drawing/2014/main" id="{3D29F004-7296-4258-8415-2266AB9D64D2}"/>
              </a:ext>
            </a:extLst>
          </p:cNvPr>
          <p:cNvGrpSpPr/>
          <p:nvPr/>
        </p:nvGrpSpPr>
        <p:grpSpPr>
          <a:xfrm>
            <a:off x="724322" y="1383680"/>
            <a:ext cx="1738981" cy="1501258"/>
            <a:chOff x="363904" y="2377440"/>
            <a:chExt cx="1648372" cy="1423036"/>
          </a:xfrm>
        </p:grpSpPr>
        <p:sp>
          <p:nvSpPr>
            <p:cNvPr id="10" name="object 10"/>
            <p:cNvSpPr/>
            <p:nvPr/>
          </p:nvSpPr>
          <p:spPr>
            <a:xfrm>
              <a:off x="363904" y="2647189"/>
              <a:ext cx="1644182" cy="1153287"/>
            </a:xfrm>
            <a:prstGeom prst="rect">
              <a:avLst/>
            </a:prstGeom>
            <a:blipFill>
              <a:blip r:embed="rId2"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3" name="object 3"/>
            <p:cNvSpPr txBox="1"/>
            <p:nvPr/>
          </p:nvSpPr>
          <p:spPr>
            <a:xfrm>
              <a:off x="435391" y="2461931"/>
              <a:ext cx="1501209" cy="240271"/>
            </a:xfrm>
            <a:prstGeom prst="rect">
              <a:avLst/>
            </a:prstGeom>
          </p:spPr>
          <p:txBody>
            <a:bodyPr wrap="square" lIns="0" tIns="0" rIns="0" bIns="0" rtlCol="0">
              <a:noAutofit/>
            </a:bodyPr>
            <a:lstStyle/>
            <a:p>
              <a:pPr marL="6857" algn="ctr">
                <a:lnSpc>
                  <a:spcPts val="957"/>
                </a:lnSpc>
                <a:spcBef>
                  <a:spcPts val="48"/>
                </a:spcBef>
              </a:pPr>
              <a:r>
                <a:rPr sz="900" b="1" spc="-5" dirty="0">
                  <a:solidFill>
                    <a:schemeClr val="tx1">
                      <a:lumMod val="75000"/>
                      <a:lumOff val="25000"/>
                    </a:schemeClr>
                  </a:solidFill>
                  <a:latin typeface="Poppins Light" panose="00000400000000000000" pitchFamily="2" charset="0"/>
                  <a:cs typeface="Poppins Light" panose="00000400000000000000" pitchFamily="2" charset="0"/>
                </a:rPr>
                <a:t>E</a:t>
              </a:r>
              <a:r>
                <a:rPr sz="900" b="1" dirty="0">
                  <a:solidFill>
                    <a:schemeClr val="tx1">
                      <a:lumMod val="75000"/>
                      <a:lumOff val="25000"/>
                    </a:schemeClr>
                  </a:solidFill>
                  <a:latin typeface="Poppins Light" panose="00000400000000000000" pitchFamily="2" charset="0"/>
                  <a:cs typeface="Poppins Light" panose="00000400000000000000" pitchFamily="2" charset="0"/>
                </a:rPr>
                <a:t>ng</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i</a:t>
              </a:r>
              <a:r>
                <a:rPr sz="900" b="1" dirty="0">
                  <a:solidFill>
                    <a:schemeClr val="tx1">
                      <a:lumMod val="75000"/>
                      <a:lumOff val="25000"/>
                    </a:schemeClr>
                  </a:solidFill>
                  <a:latin typeface="Poppins Light" panose="00000400000000000000" pitchFamily="2" charset="0"/>
                  <a:cs typeface="Poppins Light" panose="00000400000000000000" pitchFamily="2" charset="0"/>
                </a:rPr>
                <a:t>ne</a:t>
              </a:r>
              <a:r>
                <a:rPr sz="900" b="1" spc="-14" dirty="0">
                  <a:solidFill>
                    <a:schemeClr val="tx1">
                      <a:lumMod val="75000"/>
                      <a:lumOff val="25000"/>
                    </a:schemeClr>
                  </a:solidFill>
                  <a:latin typeface="Poppins Light" panose="00000400000000000000" pitchFamily="2" charset="0"/>
                  <a:cs typeface="Poppins Light" panose="00000400000000000000" pitchFamily="2" charset="0"/>
                </a:rPr>
                <a:t> </a:t>
              </a:r>
              <a:r>
                <a:rPr lang="en-US" sz="900" b="1" spc="2" dirty="0">
                  <a:solidFill>
                    <a:schemeClr val="tx1">
                      <a:lumMod val="75000"/>
                      <a:lumOff val="25000"/>
                    </a:schemeClr>
                  </a:solidFill>
                  <a:latin typeface="Poppins Light" panose="00000400000000000000" pitchFamily="2" charset="0"/>
                  <a:cs typeface="Poppins Light" panose="00000400000000000000" pitchFamily="2" charset="0"/>
                </a:rPr>
                <a:t>C</a:t>
              </a:r>
              <a:r>
                <a:rPr sz="900" b="1" dirty="0">
                  <a:solidFill>
                    <a:schemeClr val="tx1">
                      <a:lumMod val="75000"/>
                      <a:lumOff val="25000"/>
                    </a:schemeClr>
                  </a:solidFill>
                  <a:latin typeface="Poppins Light" panose="00000400000000000000" pitchFamily="2" charset="0"/>
                  <a:cs typeface="Poppins Light" panose="00000400000000000000" pitchFamily="2" charset="0"/>
                </a:rPr>
                <a:t>omp</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a</a:t>
              </a:r>
              <a:r>
                <a:rPr sz="900" b="1" dirty="0">
                  <a:solidFill>
                    <a:schemeClr val="tx1">
                      <a:lumMod val="75000"/>
                      <a:lumOff val="25000"/>
                    </a:schemeClr>
                  </a:solidFill>
                  <a:latin typeface="Poppins Light" panose="00000400000000000000" pitchFamily="2" charset="0"/>
                  <a:cs typeface="Poppins Light" panose="00000400000000000000" pitchFamily="2" charset="0"/>
                </a:rPr>
                <a:t>r</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t</a:t>
              </a:r>
              <a:r>
                <a:rPr sz="900" b="1" dirty="0">
                  <a:solidFill>
                    <a:schemeClr val="tx1">
                      <a:lumMod val="75000"/>
                      <a:lumOff val="25000"/>
                    </a:schemeClr>
                  </a:solidFill>
                  <a:latin typeface="Poppins Light" panose="00000400000000000000" pitchFamily="2" charset="0"/>
                  <a:cs typeface="Poppins Light" panose="00000400000000000000" pitchFamily="2" charset="0"/>
                </a:rPr>
                <a:t>m</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e</a:t>
              </a:r>
              <a:r>
                <a:rPr lang="en-US" sz="900" b="1" dirty="0">
                  <a:solidFill>
                    <a:schemeClr val="tx1">
                      <a:lumMod val="75000"/>
                      <a:lumOff val="25000"/>
                    </a:schemeClr>
                  </a:solidFill>
                  <a:latin typeface="Poppins Light" panose="00000400000000000000" pitchFamily="2" charset="0"/>
                  <a:cs typeface="Poppins Light" panose="00000400000000000000" pitchFamily="2" charset="0"/>
                </a:rPr>
                <a:t>n</a:t>
              </a:r>
              <a:r>
                <a:rPr sz="900" b="1" dirty="0">
                  <a:solidFill>
                    <a:schemeClr val="tx1">
                      <a:lumMod val="75000"/>
                      <a:lumOff val="25000"/>
                    </a:schemeClr>
                  </a:solidFill>
                  <a:latin typeface="Poppins Light" panose="00000400000000000000" pitchFamily="2" charset="0"/>
                  <a:cs typeface="Poppins Light" panose="00000400000000000000" pitchFamily="2" charset="0"/>
                </a:rPr>
                <a:t>t</a:t>
              </a:r>
            </a:p>
          </p:txBody>
        </p:sp>
        <p:sp>
          <p:nvSpPr>
            <p:cNvPr id="6" name="Rectangles 5"/>
            <p:cNvSpPr/>
            <p:nvPr/>
          </p:nvSpPr>
          <p:spPr>
            <a:xfrm>
              <a:off x="366951" y="2377440"/>
              <a:ext cx="1645325" cy="1417320"/>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grpSp>
        <p:nvGrpSpPr>
          <p:cNvPr id="16" name="Group 15">
            <a:extLst>
              <a:ext uri="{FF2B5EF4-FFF2-40B4-BE49-F238E27FC236}">
                <a16:creationId xmlns:a16="http://schemas.microsoft.com/office/drawing/2014/main" id="{357C4C06-3557-4FDC-84C2-E73A8A242A29}"/>
              </a:ext>
            </a:extLst>
          </p:cNvPr>
          <p:cNvGrpSpPr/>
          <p:nvPr/>
        </p:nvGrpSpPr>
        <p:grpSpPr>
          <a:xfrm>
            <a:off x="724322" y="3201791"/>
            <a:ext cx="1704024" cy="1495228"/>
            <a:chOff x="2129581" y="2374393"/>
            <a:chExt cx="1615237" cy="1417320"/>
          </a:xfrm>
        </p:grpSpPr>
        <p:sp>
          <p:nvSpPr>
            <p:cNvPr id="8" name="object 8"/>
            <p:cNvSpPr/>
            <p:nvPr/>
          </p:nvSpPr>
          <p:spPr>
            <a:xfrm>
              <a:off x="2129581" y="2647188"/>
              <a:ext cx="1609905" cy="1144524"/>
            </a:xfrm>
            <a:prstGeom prst="rect">
              <a:avLst/>
            </a:prstGeom>
            <a:blipFill>
              <a:blip r:embed="rId3"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4" name="object 4"/>
            <p:cNvSpPr txBox="1"/>
            <p:nvPr/>
          </p:nvSpPr>
          <p:spPr>
            <a:xfrm>
              <a:off x="2731957" y="2467950"/>
              <a:ext cx="405152" cy="186224"/>
            </a:xfrm>
            <a:prstGeom prst="rect">
              <a:avLst/>
            </a:prstGeom>
          </p:spPr>
          <p:txBody>
            <a:bodyPr wrap="square" lIns="0" tIns="0" rIns="0" bIns="0" rtlCol="0">
              <a:noAutofit/>
            </a:bodyPr>
            <a:lstStyle/>
            <a:p>
              <a:pPr marL="6857" algn="ctr">
                <a:lnSpc>
                  <a:spcPts val="957"/>
                </a:lnSpc>
                <a:spcBef>
                  <a:spcPts val="48"/>
                </a:spcBef>
              </a:pPr>
              <a:r>
                <a:rPr sz="900" b="1" spc="-2" dirty="0">
                  <a:solidFill>
                    <a:schemeClr val="tx1">
                      <a:lumMod val="75000"/>
                      <a:lumOff val="25000"/>
                    </a:schemeClr>
                  </a:solidFill>
                  <a:latin typeface="Poppins Light" panose="00000400000000000000" pitchFamily="2" charset="0"/>
                  <a:cs typeface="Poppins Light" panose="00000400000000000000" pitchFamily="2" charset="0"/>
                </a:rPr>
                <a:t>H</a:t>
              </a:r>
              <a:r>
                <a:rPr sz="900" b="1" dirty="0">
                  <a:solidFill>
                    <a:schemeClr val="tx1">
                      <a:lumMod val="75000"/>
                      <a:lumOff val="25000"/>
                    </a:schemeClr>
                  </a:solidFill>
                  <a:latin typeface="Poppins Light" panose="00000400000000000000" pitchFamily="2" charset="0"/>
                  <a:cs typeface="Poppins Light" panose="00000400000000000000" pitchFamily="2" charset="0"/>
                </a:rPr>
                <a:t>u</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l</a:t>
              </a:r>
              <a:r>
                <a:rPr sz="900" b="1" dirty="0">
                  <a:solidFill>
                    <a:schemeClr val="tx1">
                      <a:lumMod val="75000"/>
                      <a:lumOff val="25000"/>
                    </a:schemeClr>
                  </a:solidFill>
                  <a:latin typeface="Poppins Light" panose="00000400000000000000" pitchFamily="2" charset="0"/>
                  <a:cs typeface="Poppins Light" panose="00000400000000000000" pitchFamily="2" charset="0"/>
                </a:rPr>
                <a:t>l</a:t>
              </a:r>
            </a:p>
          </p:txBody>
        </p:sp>
        <p:sp>
          <p:nvSpPr>
            <p:cNvPr id="7" name="Rectangles 6"/>
            <p:cNvSpPr/>
            <p:nvPr/>
          </p:nvSpPr>
          <p:spPr>
            <a:xfrm>
              <a:off x="2134913" y="2374393"/>
              <a:ext cx="1609905" cy="1417320"/>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grpSp>
        <p:nvGrpSpPr>
          <p:cNvPr id="21" name="Group 20">
            <a:extLst>
              <a:ext uri="{FF2B5EF4-FFF2-40B4-BE49-F238E27FC236}">
                <a16:creationId xmlns:a16="http://schemas.microsoft.com/office/drawing/2014/main" id="{A7D3A437-1559-4E78-866C-A797BC108732}"/>
              </a:ext>
            </a:extLst>
          </p:cNvPr>
          <p:cNvGrpSpPr/>
          <p:nvPr/>
        </p:nvGrpSpPr>
        <p:grpSpPr>
          <a:xfrm>
            <a:off x="2921949" y="4993038"/>
            <a:ext cx="1703221" cy="1478346"/>
            <a:chOff x="2129581" y="3875533"/>
            <a:chExt cx="1614476" cy="1401318"/>
          </a:xfrm>
        </p:grpSpPr>
        <p:sp>
          <p:nvSpPr>
            <p:cNvPr id="23" name="object 10"/>
            <p:cNvSpPr/>
            <p:nvPr/>
          </p:nvSpPr>
          <p:spPr>
            <a:xfrm>
              <a:off x="2129581" y="4153282"/>
              <a:ext cx="1611047" cy="1123188"/>
            </a:xfrm>
            <a:prstGeom prst="rect">
              <a:avLst/>
            </a:prstGeom>
            <a:blipFill>
              <a:blip r:embed="rId4"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27" name="object 3"/>
            <p:cNvSpPr txBox="1"/>
            <p:nvPr/>
          </p:nvSpPr>
          <p:spPr>
            <a:xfrm>
              <a:off x="2210896" y="3978778"/>
              <a:ext cx="1448419" cy="157734"/>
            </a:xfrm>
            <a:prstGeom prst="rect">
              <a:avLst/>
            </a:prstGeom>
          </p:spPr>
          <p:txBody>
            <a:bodyPr wrap="square" lIns="0" tIns="0" rIns="0" bIns="0" rtlCol="0">
              <a:noAutofit/>
            </a:bodyPr>
            <a:lstStyle/>
            <a:p>
              <a:pPr marL="6857" algn="ctr">
                <a:lnSpc>
                  <a:spcPts val="957"/>
                </a:lnSpc>
                <a:spcBef>
                  <a:spcPts val="48"/>
                </a:spcBef>
              </a:pPr>
              <a:r>
                <a:rPr sz="900" b="1" spc="-50" dirty="0">
                  <a:solidFill>
                    <a:schemeClr val="tx1">
                      <a:lumMod val="75000"/>
                      <a:lumOff val="25000"/>
                    </a:schemeClr>
                  </a:solidFill>
                  <a:latin typeface="Poppins Light" panose="00000400000000000000" pitchFamily="2" charset="0"/>
                  <a:cs typeface="Poppins Light" panose="00000400000000000000" pitchFamily="2" charset="0"/>
                </a:rPr>
                <a:t>T</a:t>
              </a:r>
              <a:r>
                <a:rPr sz="900" b="1" dirty="0">
                  <a:solidFill>
                    <a:schemeClr val="tx1">
                      <a:lumMod val="75000"/>
                      <a:lumOff val="25000"/>
                    </a:schemeClr>
                  </a:solidFill>
                  <a:latin typeface="Poppins Light" panose="00000400000000000000" pitchFamily="2" charset="0"/>
                  <a:cs typeface="Poppins Light" panose="00000400000000000000" pitchFamily="2" charset="0"/>
                </a:rPr>
                <a:t>urr</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e</a:t>
              </a:r>
              <a:r>
                <a:rPr sz="900" b="1" dirty="0">
                  <a:solidFill>
                    <a:schemeClr val="tx1">
                      <a:lumMod val="75000"/>
                      <a:lumOff val="25000"/>
                    </a:schemeClr>
                  </a:solidFill>
                  <a:latin typeface="Poppins Light" panose="00000400000000000000" pitchFamily="2" charset="0"/>
                  <a:cs typeface="Poppins Light" panose="00000400000000000000" pitchFamily="2" charset="0"/>
                </a:rPr>
                <a:t>t</a:t>
              </a:r>
              <a:r>
                <a:rPr sz="900" b="1" spc="-32" dirty="0">
                  <a:solidFill>
                    <a:schemeClr val="tx1">
                      <a:lumMod val="75000"/>
                      <a:lumOff val="25000"/>
                    </a:schemeClr>
                  </a:solidFill>
                  <a:latin typeface="Poppins Light" panose="00000400000000000000" pitchFamily="2" charset="0"/>
                  <a:cs typeface="Poppins Light" panose="00000400000000000000" pitchFamily="2" charset="0"/>
                </a:rPr>
                <a:t> </a:t>
              </a:r>
              <a:r>
                <a:rPr lang="en-US" sz="900" b="1" dirty="0">
                  <a:solidFill>
                    <a:schemeClr val="tx1">
                      <a:lumMod val="75000"/>
                      <a:lumOff val="25000"/>
                    </a:schemeClr>
                  </a:solidFill>
                  <a:latin typeface="Poppins Light" panose="00000400000000000000" pitchFamily="2" charset="0"/>
                  <a:cs typeface="Poppins Light" panose="00000400000000000000" pitchFamily="2" charset="0"/>
                </a:rPr>
                <a:t>P</a:t>
              </a:r>
              <a:r>
                <a:rPr sz="900" b="1" dirty="0">
                  <a:solidFill>
                    <a:schemeClr val="tx1">
                      <a:lumMod val="75000"/>
                      <a:lumOff val="25000"/>
                    </a:schemeClr>
                  </a:solidFill>
                  <a:latin typeface="Poppins Light" panose="00000400000000000000" pitchFamily="2" charset="0"/>
                  <a:cs typeface="Poppins Light" panose="00000400000000000000" pitchFamily="2" charset="0"/>
                </a:rPr>
                <a:t>r</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i</a:t>
              </a:r>
              <a:r>
                <a:rPr sz="900" b="1" dirty="0">
                  <a:solidFill>
                    <a:schemeClr val="tx1">
                      <a:lumMod val="75000"/>
                      <a:lumOff val="25000"/>
                    </a:schemeClr>
                  </a:solidFill>
                  <a:latin typeface="Poppins Light" panose="00000400000000000000" pitchFamily="2" charset="0"/>
                  <a:cs typeface="Poppins Light" panose="00000400000000000000" pitchFamily="2" charset="0"/>
                </a:rPr>
                <a:t>or</a:t>
              </a:r>
              <a:r>
                <a:rPr sz="900" b="1" spc="-5" dirty="0">
                  <a:solidFill>
                    <a:schemeClr val="tx1">
                      <a:lumMod val="75000"/>
                      <a:lumOff val="25000"/>
                    </a:schemeClr>
                  </a:solidFill>
                  <a:latin typeface="Poppins Light" panose="00000400000000000000" pitchFamily="2" charset="0"/>
                  <a:cs typeface="Poppins Light" panose="00000400000000000000" pitchFamily="2" charset="0"/>
                </a:rPr>
                <a:t> </a:t>
              </a:r>
              <a:r>
                <a:rPr lang="en-US" sz="900" b="1" dirty="0">
                  <a:solidFill>
                    <a:schemeClr val="tx1">
                      <a:lumMod val="75000"/>
                      <a:lumOff val="25000"/>
                    </a:schemeClr>
                  </a:solidFill>
                  <a:latin typeface="Poppins Light" panose="00000400000000000000" pitchFamily="2" charset="0"/>
                  <a:cs typeface="Poppins Light" panose="00000400000000000000" pitchFamily="2" charset="0"/>
                </a:rPr>
                <a:t>O</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v</a:t>
              </a:r>
              <a:r>
                <a:rPr sz="900" b="1" spc="-5" dirty="0">
                  <a:solidFill>
                    <a:schemeClr val="tx1">
                      <a:lumMod val="75000"/>
                      <a:lumOff val="25000"/>
                    </a:schemeClr>
                  </a:solidFill>
                  <a:latin typeface="Poppins Light" panose="00000400000000000000" pitchFamily="2" charset="0"/>
                  <a:cs typeface="Poppins Light" panose="00000400000000000000" pitchFamily="2" charset="0"/>
                </a:rPr>
                <a:t>e</a:t>
              </a:r>
              <a:r>
                <a:rPr sz="900" b="1" dirty="0">
                  <a:solidFill>
                    <a:schemeClr val="tx1">
                      <a:lumMod val="75000"/>
                      <a:lumOff val="25000"/>
                    </a:schemeClr>
                  </a:solidFill>
                  <a:latin typeface="Poppins Light" panose="00000400000000000000" pitchFamily="2" charset="0"/>
                  <a:cs typeface="Poppins Light" panose="00000400000000000000" pitchFamily="2" charset="0"/>
                </a:rPr>
                <a:t>rh</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a</a:t>
              </a:r>
              <a:r>
                <a:rPr sz="900" b="1" dirty="0">
                  <a:solidFill>
                    <a:schemeClr val="tx1">
                      <a:lumMod val="75000"/>
                      <a:lumOff val="25000"/>
                    </a:schemeClr>
                  </a:solidFill>
                  <a:latin typeface="Poppins Light" panose="00000400000000000000" pitchFamily="2" charset="0"/>
                  <a:cs typeface="Poppins Light" panose="00000400000000000000" pitchFamily="2" charset="0"/>
                </a:rPr>
                <a:t>ul</a:t>
              </a:r>
            </a:p>
          </p:txBody>
        </p:sp>
        <p:sp>
          <p:nvSpPr>
            <p:cNvPr id="11" name="Rectangles 10"/>
            <p:cNvSpPr/>
            <p:nvPr/>
          </p:nvSpPr>
          <p:spPr>
            <a:xfrm>
              <a:off x="2134152" y="3875533"/>
              <a:ext cx="1609905" cy="1401318"/>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grpSp>
        <p:nvGrpSpPr>
          <p:cNvPr id="20" name="Group 19">
            <a:extLst>
              <a:ext uri="{FF2B5EF4-FFF2-40B4-BE49-F238E27FC236}">
                <a16:creationId xmlns:a16="http://schemas.microsoft.com/office/drawing/2014/main" id="{017F9702-0C0A-40A0-A708-B569085DDC37}"/>
              </a:ext>
            </a:extLst>
          </p:cNvPr>
          <p:cNvGrpSpPr/>
          <p:nvPr/>
        </p:nvGrpSpPr>
        <p:grpSpPr>
          <a:xfrm>
            <a:off x="724322" y="4979052"/>
            <a:ext cx="1722908" cy="1478346"/>
            <a:chOff x="358572" y="3875152"/>
            <a:chExt cx="1633137" cy="1401318"/>
          </a:xfrm>
        </p:grpSpPr>
        <p:sp>
          <p:nvSpPr>
            <p:cNvPr id="25" name="object 8"/>
            <p:cNvSpPr/>
            <p:nvPr/>
          </p:nvSpPr>
          <p:spPr>
            <a:xfrm>
              <a:off x="363904" y="4153282"/>
              <a:ext cx="1627805" cy="1123188"/>
            </a:xfrm>
            <a:prstGeom prst="rect">
              <a:avLst/>
            </a:prstGeom>
            <a:blipFill>
              <a:blip r:embed="rId5"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26" name="object 4"/>
            <p:cNvSpPr txBox="1"/>
            <p:nvPr/>
          </p:nvSpPr>
          <p:spPr>
            <a:xfrm>
              <a:off x="766231" y="3975686"/>
              <a:ext cx="840415" cy="127801"/>
            </a:xfrm>
            <a:prstGeom prst="rect">
              <a:avLst/>
            </a:prstGeom>
          </p:spPr>
          <p:txBody>
            <a:bodyPr wrap="square" lIns="0" tIns="0" rIns="0" bIns="0" rtlCol="0">
              <a:noAutofit/>
            </a:bodyPr>
            <a:lstStyle/>
            <a:p>
              <a:pPr marL="6857" algn="ctr">
                <a:lnSpc>
                  <a:spcPts val="957"/>
                </a:lnSpc>
                <a:spcBef>
                  <a:spcPts val="48"/>
                </a:spcBef>
              </a:pPr>
              <a:r>
                <a:rPr sz="900" b="1" spc="-2" dirty="0">
                  <a:solidFill>
                    <a:schemeClr val="tx1">
                      <a:lumMod val="75000"/>
                      <a:lumOff val="25000"/>
                    </a:schemeClr>
                  </a:solidFill>
                  <a:latin typeface="Poppins Light" panose="00000400000000000000" pitchFamily="2" charset="0"/>
                  <a:cs typeface="Poppins Light" panose="00000400000000000000" pitchFamily="2" charset="0"/>
                </a:rPr>
                <a:t>D</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is</a:t>
              </a:r>
              <a:r>
                <a:rPr sz="900" b="1" spc="-5" dirty="0">
                  <a:solidFill>
                    <a:schemeClr val="tx1">
                      <a:lumMod val="75000"/>
                      <a:lumOff val="25000"/>
                    </a:schemeClr>
                  </a:solidFill>
                  <a:latin typeface="Poppins Light" panose="00000400000000000000" pitchFamily="2" charset="0"/>
                  <a:cs typeface="Poppins Light" panose="00000400000000000000" pitchFamily="2" charset="0"/>
                </a:rPr>
                <a:t>a</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ss</a:t>
              </a:r>
              <a:r>
                <a:rPr sz="900" b="1" spc="-5" dirty="0">
                  <a:solidFill>
                    <a:schemeClr val="tx1">
                      <a:lumMod val="75000"/>
                      <a:lumOff val="25000"/>
                    </a:schemeClr>
                  </a:solidFill>
                  <a:latin typeface="Poppins Light" panose="00000400000000000000" pitchFamily="2" charset="0"/>
                  <a:cs typeface="Poppins Light" panose="00000400000000000000" pitchFamily="2" charset="0"/>
                </a:rPr>
                <a:t>e</a:t>
              </a:r>
              <a:r>
                <a:rPr sz="900" b="1" dirty="0">
                  <a:solidFill>
                    <a:schemeClr val="tx1">
                      <a:lumMod val="75000"/>
                      <a:lumOff val="25000"/>
                    </a:schemeClr>
                  </a:solidFill>
                  <a:latin typeface="Poppins Light" panose="00000400000000000000" pitchFamily="2" charset="0"/>
                  <a:cs typeface="Poppins Light" panose="00000400000000000000" pitchFamily="2" charset="0"/>
                </a:rPr>
                <a:t>mb</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l</a:t>
              </a:r>
              <a:r>
                <a:rPr sz="900" b="1" dirty="0">
                  <a:solidFill>
                    <a:schemeClr val="tx1">
                      <a:lumMod val="75000"/>
                      <a:lumOff val="25000"/>
                    </a:schemeClr>
                  </a:solidFill>
                  <a:latin typeface="Poppins Light" panose="00000400000000000000" pitchFamily="2" charset="0"/>
                  <a:cs typeface="Poppins Light" panose="00000400000000000000" pitchFamily="2" charset="0"/>
                </a:rPr>
                <a:t>y</a:t>
              </a:r>
            </a:p>
          </p:txBody>
        </p:sp>
        <p:sp>
          <p:nvSpPr>
            <p:cNvPr id="12" name="Rectangles 11"/>
            <p:cNvSpPr/>
            <p:nvPr/>
          </p:nvSpPr>
          <p:spPr>
            <a:xfrm>
              <a:off x="358572" y="3875152"/>
              <a:ext cx="1628186" cy="1401318"/>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grpSp>
        <p:nvGrpSpPr>
          <p:cNvPr id="17" name="Group 16">
            <a:extLst>
              <a:ext uri="{FF2B5EF4-FFF2-40B4-BE49-F238E27FC236}">
                <a16:creationId xmlns:a16="http://schemas.microsoft.com/office/drawing/2014/main" id="{33FC89E8-9CAC-4C1A-8393-2E4E7D8B2564}"/>
              </a:ext>
            </a:extLst>
          </p:cNvPr>
          <p:cNvGrpSpPr/>
          <p:nvPr/>
        </p:nvGrpSpPr>
        <p:grpSpPr>
          <a:xfrm>
            <a:off x="2921949" y="1383680"/>
            <a:ext cx="1734560" cy="3331210"/>
            <a:chOff x="3877358" y="2377440"/>
            <a:chExt cx="1510119" cy="2900172"/>
          </a:xfrm>
        </p:grpSpPr>
        <p:sp>
          <p:nvSpPr>
            <p:cNvPr id="9" name="object 9"/>
            <p:cNvSpPr/>
            <p:nvPr/>
          </p:nvSpPr>
          <p:spPr>
            <a:xfrm>
              <a:off x="3877358" y="2647189"/>
              <a:ext cx="1507834" cy="2629662"/>
            </a:xfrm>
            <a:prstGeom prst="rect">
              <a:avLst/>
            </a:prstGeom>
            <a:blipFill>
              <a:blip r:embed="rId6"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2" name="object 2"/>
            <p:cNvSpPr txBox="1"/>
            <p:nvPr/>
          </p:nvSpPr>
          <p:spPr>
            <a:xfrm>
              <a:off x="4052378" y="2464023"/>
              <a:ext cx="1157794" cy="240988"/>
            </a:xfrm>
            <a:prstGeom prst="rect">
              <a:avLst/>
            </a:prstGeom>
          </p:spPr>
          <p:txBody>
            <a:bodyPr wrap="square" lIns="0" tIns="0" rIns="0" bIns="0" rtlCol="0">
              <a:noAutofit/>
            </a:bodyPr>
            <a:lstStyle/>
            <a:p>
              <a:pPr marL="6857" algn="ctr">
                <a:lnSpc>
                  <a:spcPts val="957"/>
                </a:lnSpc>
                <a:spcBef>
                  <a:spcPts val="48"/>
                </a:spcBef>
              </a:pPr>
              <a:r>
                <a:rPr sz="900" b="1" spc="-2" dirty="0">
                  <a:solidFill>
                    <a:schemeClr val="tx1">
                      <a:lumMod val="75000"/>
                      <a:lumOff val="25000"/>
                    </a:schemeClr>
                  </a:solidFill>
                  <a:latin typeface="Poppins Light" panose="00000400000000000000" pitchFamily="2" charset="0"/>
                  <a:cs typeface="Poppins Light" panose="00000400000000000000" pitchFamily="2" charset="0"/>
                </a:rPr>
                <a:t>C</a:t>
              </a:r>
              <a:r>
                <a:rPr sz="900" b="1" dirty="0">
                  <a:solidFill>
                    <a:schemeClr val="tx1">
                      <a:lumMod val="75000"/>
                      <a:lumOff val="25000"/>
                    </a:schemeClr>
                  </a:solidFill>
                  <a:latin typeface="Poppins Light" panose="00000400000000000000" pitchFamily="2" charset="0"/>
                  <a:cs typeface="Poppins Light" panose="00000400000000000000" pitchFamily="2" charset="0"/>
                </a:rPr>
                <a:t>r</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e</a:t>
              </a:r>
              <a:r>
                <a:rPr sz="900" b="1" dirty="0">
                  <a:solidFill>
                    <a:schemeClr val="tx1">
                      <a:lumMod val="75000"/>
                      <a:lumOff val="25000"/>
                    </a:schemeClr>
                  </a:solidFill>
                  <a:latin typeface="Poppins Light" panose="00000400000000000000" pitchFamily="2" charset="0"/>
                  <a:cs typeface="Poppins Light" panose="00000400000000000000" pitchFamily="2" charset="0"/>
                </a:rPr>
                <a:t>w</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 </a:t>
              </a:r>
              <a:r>
                <a:rPr lang="en-US" sz="900" b="1" spc="2" dirty="0">
                  <a:solidFill>
                    <a:schemeClr val="tx1">
                      <a:lumMod val="75000"/>
                      <a:lumOff val="25000"/>
                    </a:schemeClr>
                  </a:solidFill>
                  <a:latin typeface="Poppins Light" panose="00000400000000000000" pitchFamily="2" charset="0"/>
                  <a:cs typeface="Poppins Light" panose="00000400000000000000" pitchFamily="2" charset="0"/>
                </a:rPr>
                <a:t>C</a:t>
              </a:r>
              <a:r>
                <a:rPr sz="900" b="1" dirty="0">
                  <a:solidFill>
                    <a:schemeClr val="tx1">
                      <a:lumMod val="75000"/>
                      <a:lumOff val="25000"/>
                    </a:schemeClr>
                  </a:solidFill>
                  <a:latin typeface="Poppins Light" panose="00000400000000000000" pitchFamily="2" charset="0"/>
                  <a:cs typeface="Poppins Light" panose="00000400000000000000" pitchFamily="2" charset="0"/>
                </a:rPr>
                <a:t>omp</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a</a:t>
              </a:r>
              <a:r>
                <a:rPr sz="900" b="1" dirty="0">
                  <a:solidFill>
                    <a:schemeClr val="tx1">
                      <a:lumMod val="75000"/>
                      <a:lumOff val="25000"/>
                    </a:schemeClr>
                  </a:solidFill>
                  <a:latin typeface="Poppins Light" panose="00000400000000000000" pitchFamily="2" charset="0"/>
                  <a:cs typeface="Poppins Light" panose="00000400000000000000" pitchFamily="2" charset="0"/>
                </a:rPr>
                <a:t>r</a:t>
              </a:r>
              <a:r>
                <a:rPr sz="900" b="1" spc="-2" dirty="0">
                  <a:solidFill>
                    <a:schemeClr val="tx1">
                      <a:lumMod val="75000"/>
                      <a:lumOff val="25000"/>
                    </a:schemeClr>
                  </a:solidFill>
                  <a:latin typeface="Poppins Light" panose="00000400000000000000" pitchFamily="2" charset="0"/>
                  <a:cs typeface="Poppins Light" panose="00000400000000000000" pitchFamily="2" charset="0"/>
                </a:rPr>
                <a:t>t</a:t>
              </a:r>
              <a:r>
                <a:rPr sz="900" b="1" spc="10" dirty="0">
                  <a:solidFill>
                    <a:schemeClr val="tx1">
                      <a:lumMod val="75000"/>
                      <a:lumOff val="25000"/>
                    </a:schemeClr>
                  </a:solidFill>
                  <a:latin typeface="Poppins Light" panose="00000400000000000000" pitchFamily="2" charset="0"/>
                  <a:cs typeface="Poppins Light" panose="00000400000000000000" pitchFamily="2" charset="0"/>
                </a:rPr>
                <a:t>m</a:t>
              </a:r>
              <a:r>
                <a:rPr sz="900" b="1" spc="-5" dirty="0">
                  <a:solidFill>
                    <a:schemeClr val="tx1">
                      <a:lumMod val="75000"/>
                      <a:lumOff val="25000"/>
                    </a:schemeClr>
                  </a:solidFill>
                  <a:latin typeface="Poppins Light" panose="00000400000000000000" pitchFamily="2" charset="0"/>
                  <a:cs typeface="Poppins Light" panose="00000400000000000000" pitchFamily="2" charset="0"/>
                </a:rPr>
                <a:t>e</a:t>
              </a:r>
              <a:r>
                <a:rPr sz="900" b="1" dirty="0">
                  <a:solidFill>
                    <a:schemeClr val="tx1">
                      <a:lumMod val="75000"/>
                      <a:lumOff val="25000"/>
                    </a:schemeClr>
                  </a:solidFill>
                  <a:latin typeface="Poppins Light" panose="00000400000000000000" pitchFamily="2" charset="0"/>
                  <a:cs typeface="Poppins Light" panose="00000400000000000000" pitchFamily="2" charset="0"/>
                </a:rPr>
                <a:t>nt</a:t>
              </a:r>
            </a:p>
          </p:txBody>
        </p:sp>
        <p:sp>
          <p:nvSpPr>
            <p:cNvPr id="13" name="Rectangles 12"/>
            <p:cNvSpPr/>
            <p:nvPr/>
          </p:nvSpPr>
          <p:spPr>
            <a:xfrm>
              <a:off x="3879262" y="2377440"/>
              <a:ext cx="1508215" cy="2900172"/>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grpSp>
        <p:nvGrpSpPr>
          <p:cNvPr id="18" name="Group 17">
            <a:extLst>
              <a:ext uri="{FF2B5EF4-FFF2-40B4-BE49-F238E27FC236}">
                <a16:creationId xmlns:a16="http://schemas.microsoft.com/office/drawing/2014/main" id="{97B6846E-7997-4B2B-823E-F074F558D014}"/>
              </a:ext>
            </a:extLst>
          </p:cNvPr>
          <p:cNvGrpSpPr/>
          <p:nvPr/>
        </p:nvGrpSpPr>
        <p:grpSpPr>
          <a:xfrm>
            <a:off x="5112532" y="1383680"/>
            <a:ext cx="1670648" cy="3331210"/>
            <a:chOff x="5523065" y="2374393"/>
            <a:chExt cx="1454477" cy="2900172"/>
          </a:xfrm>
        </p:grpSpPr>
        <p:sp>
          <p:nvSpPr>
            <p:cNvPr id="14" name="Rectangles 13"/>
            <p:cNvSpPr/>
            <p:nvPr/>
          </p:nvSpPr>
          <p:spPr>
            <a:xfrm>
              <a:off x="5523065" y="2374393"/>
              <a:ext cx="1431280" cy="2900172"/>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sp>
          <p:nvSpPr>
            <p:cNvPr id="29" name="object 8"/>
            <p:cNvSpPr/>
            <p:nvPr/>
          </p:nvSpPr>
          <p:spPr>
            <a:xfrm>
              <a:off x="5546262" y="2660069"/>
              <a:ext cx="1421758" cy="1013079"/>
            </a:xfrm>
            <a:prstGeom prst="rect">
              <a:avLst/>
            </a:prstGeom>
            <a:blipFill>
              <a:blip r:embed="rId7"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30" name="object 19"/>
            <p:cNvSpPr/>
            <p:nvPr/>
          </p:nvSpPr>
          <p:spPr>
            <a:xfrm>
              <a:off x="5533176" y="4384635"/>
              <a:ext cx="1444366" cy="889930"/>
            </a:xfrm>
            <a:prstGeom prst="rect">
              <a:avLst/>
            </a:prstGeom>
            <a:blipFill>
              <a:blip r:embed="rId8"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31" name="object 9"/>
            <p:cNvSpPr/>
            <p:nvPr/>
          </p:nvSpPr>
          <p:spPr>
            <a:xfrm>
              <a:off x="5546262" y="3533088"/>
              <a:ext cx="1421759" cy="937366"/>
            </a:xfrm>
            <a:prstGeom prst="rect">
              <a:avLst/>
            </a:prstGeom>
            <a:blipFill>
              <a:blip r:embed="rId9"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5" name="Rectangle 4"/>
            <p:cNvSpPr/>
            <p:nvPr/>
          </p:nvSpPr>
          <p:spPr>
            <a:xfrm>
              <a:off x="5683707" y="2443854"/>
              <a:ext cx="1115660" cy="194265"/>
            </a:xfrm>
            <a:prstGeom prst="rect">
              <a:avLst/>
            </a:prstGeom>
          </p:spPr>
          <p:txBody>
            <a:bodyPr wrap="square">
              <a:spAutoFit/>
            </a:bodyPr>
            <a:lstStyle/>
            <a:p>
              <a:pPr marL="6857" algn="ctr">
                <a:lnSpc>
                  <a:spcPts val="957"/>
                </a:lnSpc>
                <a:spcBef>
                  <a:spcPts val="48"/>
                </a:spcBef>
              </a:pPr>
              <a:r>
                <a:rPr lang="en-US" sz="900" b="1" spc="-2" dirty="0">
                  <a:solidFill>
                    <a:schemeClr val="tx1">
                      <a:lumMod val="75000"/>
                      <a:lumOff val="25000"/>
                    </a:schemeClr>
                  </a:solidFill>
                  <a:latin typeface="Poppins Light" panose="00000400000000000000" pitchFamily="2" charset="0"/>
                  <a:cs typeface="Poppins Light" panose="00000400000000000000" pitchFamily="2" charset="0"/>
                </a:rPr>
                <a:t>IFV BMP-I/II/IIK</a:t>
              </a:r>
            </a:p>
          </p:txBody>
        </p:sp>
      </p:grpSp>
    </p:spTree>
    <p:extLst>
      <p:ext uri="{BB962C8B-B14F-4D97-AF65-F5344CB8AC3E}">
        <p14:creationId xmlns:p14="http://schemas.microsoft.com/office/powerpoint/2010/main" val="1539383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
          <p:cNvSpPr txBox="1">
            <a:spLocks noGrp="1"/>
          </p:cNvSpPr>
          <p:nvPr/>
        </p:nvSpPr>
        <p:spPr>
          <a:xfrm>
            <a:off x="1594498" y="3239754"/>
            <a:ext cx="3073196" cy="358819"/>
          </a:xfrm>
          <a:prstGeom prst="rect">
            <a:avLst/>
          </a:prstGeom>
          <a:noFill/>
        </p:spPr>
        <p:txBody>
          <a:bodyPr wrap="none" rtlCol="0">
            <a:noAutofit/>
          </a:bodyPr>
          <a:lstStyle>
            <a:defPPr>
              <a:defRPr lang="en-US"/>
            </a:defPPr>
            <a:lvl1pPr>
              <a:defRPr>
                <a:solidFill>
                  <a:srgbClr val="00B050"/>
                </a:solidFill>
                <a:effectLst>
                  <a:outerShdw blurRad="38100" dist="38100" dir="2700000" algn="tl">
                    <a:srgbClr val="000000">
                      <a:alpha val="43137"/>
                    </a:srgbClr>
                  </a:outerShdw>
                </a:effectLst>
                <a:latin typeface="+mj-lt"/>
              </a:defRPr>
            </a:lvl1pPr>
          </a:lstStyle>
          <a:p>
            <a:r>
              <a:rPr lang="en-US" altLang="en-US" sz="1400" b="1" dirty="0">
                <a:solidFill>
                  <a:schemeClr val="tx1"/>
                </a:solidFill>
                <a:effectLst/>
                <a:latin typeface="Poppins Light" panose="00000400000000000000" pitchFamily="2" charset="0"/>
                <a:cs typeface="Poppins Light" panose="00000400000000000000" pitchFamily="2" charset="0"/>
              </a:rPr>
              <a:t>Customer: </a:t>
            </a:r>
            <a:r>
              <a:rPr lang="en-US" altLang="en-US" sz="1400" dirty="0">
                <a:solidFill>
                  <a:schemeClr val="tx1"/>
                </a:solidFill>
                <a:effectLst/>
                <a:latin typeface="Poppins Light" panose="00000400000000000000" pitchFamily="2" charset="0"/>
                <a:cs typeface="Poppins Light" panose="00000400000000000000" pitchFamily="2" charset="0"/>
              </a:rPr>
              <a:t>Approved supplier of Indian Army</a:t>
            </a:r>
          </a:p>
          <a:p>
            <a:r>
              <a:rPr lang="en-US" altLang="en-US" sz="1400" dirty="0">
                <a:solidFill>
                  <a:schemeClr val="tx1"/>
                </a:solidFill>
                <a:effectLst/>
                <a:latin typeface="Poppins Light" panose="00000400000000000000" pitchFamily="2" charset="0"/>
                <a:cs typeface="Poppins Light" panose="00000400000000000000" pitchFamily="2" charset="0"/>
              </a:rPr>
              <a:t>with proven track record</a:t>
            </a:r>
          </a:p>
        </p:txBody>
      </p:sp>
      <p:sp>
        <p:nvSpPr>
          <p:cNvPr id="4" name="object 4"/>
          <p:cNvSpPr txBox="1">
            <a:spLocks noGrp="1"/>
          </p:cNvSpPr>
          <p:nvPr>
            <p:ph type="title"/>
          </p:nvPr>
        </p:nvSpPr>
        <p:spPr>
          <a:xfrm>
            <a:off x="637495" y="323260"/>
            <a:ext cx="3984382" cy="619186"/>
          </a:xfrm>
          <a:prstGeom prst="rect">
            <a:avLst/>
          </a:prstGeom>
        </p:spPr>
        <p:txBody>
          <a:bodyPr vert="horz" wrap="square" lIns="0" tIns="64558" rIns="0" bIns="0" rtlCol="0" anchor="b">
            <a:spAutoFit/>
          </a:bodyPr>
          <a:lstStyle/>
          <a:p>
            <a:pPr marL="13713">
              <a:spcBef>
                <a:spcPts val="54"/>
              </a:spcBef>
            </a:pPr>
            <a:r>
              <a:rPr lang="en-US" altLang="en-US" sz="1800" spc="-12" dirty="0">
                <a:solidFill>
                  <a:schemeClr val="tx1"/>
                </a:solidFill>
                <a:latin typeface="+mn-lt"/>
                <a:cs typeface="Poppins Light" panose="00000400000000000000" pitchFamily="2" charset="0"/>
              </a:rPr>
              <a:t>Armoured Recovery Vehicle VT 72 &amp; WZT-3</a:t>
            </a:r>
          </a:p>
        </p:txBody>
      </p:sp>
      <p:sp>
        <p:nvSpPr>
          <p:cNvPr id="11" name="TextBox 10"/>
          <p:cNvSpPr txBox="1"/>
          <p:nvPr/>
        </p:nvSpPr>
        <p:spPr>
          <a:xfrm>
            <a:off x="886869" y="3969839"/>
            <a:ext cx="6195567" cy="2739211"/>
          </a:xfrm>
          <a:prstGeom prst="rect">
            <a:avLst/>
          </a:prstGeom>
          <a:noFill/>
        </p:spPr>
        <p:txBody>
          <a:bodyPr wrap="square" rtlCol="0">
            <a:spAutoFit/>
          </a:bodyPr>
          <a:lstStyle/>
          <a:p>
            <a:pPr marL="171416" indent="-171416">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Built on the T-72 chassis for battlefield recovery and repairs</a:t>
            </a:r>
          </a:p>
          <a:p>
            <a:pPr marL="171416" indent="-171416">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Retains original armor, engine, and WMD resistance</a:t>
            </a:r>
          </a:p>
          <a:p>
            <a:pPr marL="171416" indent="-171416">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Upgraded utility systems including:</a:t>
            </a:r>
          </a:p>
          <a:p>
            <a:pPr marL="719946" lvl="2" indent="-171416">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19-ton crane</a:t>
            </a:r>
          </a:p>
          <a:p>
            <a:pPr marL="719946" lvl="2" indent="-171416">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Winches</a:t>
            </a:r>
          </a:p>
          <a:p>
            <a:pPr marL="719946" lvl="2" indent="-171416">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Bulldozer</a:t>
            </a:r>
          </a:p>
          <a:p>
            <a:pPr marL="719946" lvl="2" indent="-171416">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Loading platform</a:t>
            </a:r>
          </a:p>
          <a:p>
            <a:pPr marL="171416" indent="-171416">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Expertise in design, refurbishment, and modernization of Armored Recovery Vehicles</a:t>
            </a:r>
          </a:p>
          <a:p>
            <a:pPr marL="171416" indent="-171416">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End-to-end solutions for both tracked and wheeled Armored Recovery Vehicles</a:t>
            </a:r>
          </a:p>
        </p:txBody>
      </p:sp>
      <p:pic>
        <p:nvPicPr>
          <p:cNvPr id="12" name="object 5"/>
          <p:cNvPicPr/>
          <p:nvPr/>
        </p:nvPicPr>
        <p:blipFill rotWithShape="1">
          <a:blip r:embed="rId2" cstate="print"/>
          <a:srcRect l="-445" r="3657"/>
          <a:stretch/>
        </p:blipFill>
        <p:spPr>
          <a:xfrm>
            <a:off x="4316974" y="1391253"/>
            <a:ext cx="2651516" cy="1521181"/>
          </a:xfrm>
          <a:prstGeom prst="rect">
            <a:avLst/>
          </a:prstGeom>
        </p:spPr>
      </p:pic>
      <p:sp>
        <p:nvSpPr>
          <p:cNvPr id="14" name="object 10"/>
          <p:cNvSpPr/>
          <p:nvPr/>
        </p:nvSpPr>
        <p:spPr>
          <a:xfrm>
            <a:off x="655552" y="1418084"/>
            <a:ext cx="1135147" cy="1494352"/>
          </a:xfrm>
          <a:prstGeom prst="rect">
            <a:avLst/>
          </a:prstGeom>
          <a:blipFill>
            <a:blip r:embed="rId3"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15" name="object 9"/>
          <p:cNvSpPr/>
          <p:nvPr/>
        </p:nvSpPr>
        <p:spPr>
          <a:xfrm>
            <a:off x="1922830" y="1418084"/>
            <a:ext cx="2262013" cy="1494352"/>
          </a:xfrm>
          <a:prstGeom prst="rect">
            <a:avLst/>
          </a:prstGeom>
          <a:blipFill>
            <a:blip r:embed="rId4" cstate="print"/>
            <a:stretch>
              <a:fillRect/>
            </a:stretch>
          </a:blipFill>
        </p:spPr>
        <p:txBody>
          <a:bodyPr wrap="square" lIns="0" tIns="0" rIns="0" bIns="0" rtlCol="0">
            <a:noAutofit/>
          </a:bodyPr>
          <a:lstStyle/>
          <a:p>
            <a:endParaRPr sz="954" dirty="0">
              <a:latin typeface="Poppins Light" panose="00000400000000000000" pitchFamily="2" charset="0"/>
            </a:endParaRPr>
          </a:p>
        </p:txBody>
      </p:sp>
      <p:cxnSp>
        <p:nvCxnSpPr>
          <p:cNvPr id="7" name="Straight Connector 6"/>
          <p:cNvCxnSpPr>
            <a:cxnSpLocks/>
          </p:cNvCxnSpPr>
          <p:nvPr/>
        </p:nvCxnSpPr>
        <p:spPr>
          <a:xfrm>
            <a:off x="803389" y="3863860"/>
            <a:ext cx="6046298" cy="0"/>
          </a:xfrm>
          <a:prstGeom prst="line">
            <a:avLst/>
          </a:prstGeom>
          <a:ln w="9525">
            <a:solidFill>
              <a:schemeClr val="tx1">
                <a:lumMod val="50000"/>
                <a:lumOff val="50000"/>
              </a:schemeClr>
            </a:solidFill>
          </a:ln>
        </p:spPr>
        <p:style>
          <a:lnRef idx="3">
            <a:schemeClr val="accent1"/>
          </a:lnRef>
          <a:fillRef idx="0">
            <a:srgbClr val="FFFFFF"/>
          </a:fillRef>
          <a:effectRef idx="0">
            <a:srgbClr val="FFFFFF"/>
          </a:effectRef>
          <a:fontRef idx="minor">
            <a:schemeClr val="tx1"/>
          </a:fontRef>
        </p:style>
      </p:cxnSp>
      <p:pic>
        <p:nvPicPr>
          <p:cNvPr id="18" name="Picture 17"/>
          <p:cNvPicPr/>
          <p:nvPr/>
        </p:nvPicPr>
        <p:blipFill>
          <a:blip r:embed="rId5"/>
          <a:stretch>
            <a:fillRect/>
          </a:stretch>
        </p:blipFill>
        <p:spPr>
          <a:xfrm>
            <a:off x="767841" y="3167986"/>
            <a:ext cx="607076" cy="607076"/>
          </a:xfrm>
          <a:prstGeom prst="rect">
            <a:avLst/>
          </a:prstGeom>
        </p:spPr>
      </p:pic>
    </p:spTree>
    <p:extLst>
      <p:ext uri="{BB962C8B-B14F-4D97-AF65-F5344CB8AC3E}">
        <p14:creationId xmlns:p14="http://schemas.microsoft.com/office/powerpoint/2010/main" val="2467054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1294344" y="5240706"/>
            <a:ext cx="4940201" cy="1345381"/>
          </a:xfrm>
        </p:spPr>
        <p:txBody>
          <a:bodyPr>
            <a:noAutofit/>
          </a:bodyPr>
          <a:lstStyle/>
          <a:p>
            <a:pPr>
              <a:lnSpc>
                <a:spcPct val="110000"/>
              </a:lnSpc>
            </a:pPr>
            <a:r>
              <a:rPr lang="en-US" sz="1200" b="0" dirty="0">
                <a:solidFill>
                  <a:schemeClr val="tx1"/>
                </a:solidFill>
                <a:latin typeface="Poppins Light" panose="00000400000000000000" pitchFamily="2" charset="0"/>
                <a:cs typeface="Poppins Light" panose="00000400000000000000" pitchFamily="2" charset="0"/>
              </a:rPr>
              <a:t>50 Ton Tank Transporter Trailer with tractor for transporting medium tanks and heavy equipment up to 50 tons</a:t>
            </a:r>
          </a:p>
          <a:p>
            <a:pPr>
              <a:lnSpc>
                <a:spcPct val="110000"/>
              </a:lnSpc>
            </a:pPr>
            <a:r>
              <a:rPr lang="en-US" sz="1200" b="0" dirty="0">
                <a:solidFill>
                  <a:schemeClr val="tx1"/>
                </a:solidFill>
                <a:latin typeface="Poppins Light" panose="00000400000000000000" pitchFamily="2" charset="0"/>
                <a:cs typeface="Poppins Light" panose="00000400000000000000" pitchFamily="2" charset="0"/>
              </a:rPr>
              <a:t>Operates on </a:t>
            </a:r>
            <a:r>
              <a:rPr lang="en-US" sz="1200" b="0" dirty="0" err="1">
                <a:solidFill>
                  <a:schemeClr val="tx1"/>
                </a:solidFill>
                <a:latin typeface="Poppins Light" panose="00000400000000000000" pitchFamily="2" charset="0"/>
                <a:cs typeface="Poppins Light" panose="00000400000000000000" pitchFamily="2" charset="0"/>
              </a:rPr>
              <a:t>metalled</a:t>
            </a:r>
            <a:r>
              <a:rPr lang="en-US" sz="1200" b="0" dirty="0">
                <a:solidFill>
                  <a:schemeClr val="tx1"/>
                </a:solidFill>
                <a:latin typeface="Poppins Light" panose="00000400000000000000" pitchFamily="2" charset="0"/>
                <a:cs typeface="Poppins Light" panose="00000400000000000000" pitchFamily="2" charset="0"/>
              </a:rPr>
              <a:t>, un-</a:t>
            </a:r>
            <a:r>
              <a:rPr lang="en-US" sz="1200" b="0" dirty="0" err="1">
                <a:solidFill>
                  <a:schemeClr val="tx1"/>
                </a:solidFill>
                <a:latin typeface="Poppins Light" panose="00000400000000000000" pitchFamily="2" charset="0"/>
                <a:cs typeface="Poppins Light" panose="00000400000000000000" pitchFamily="2" charset="0"/>
              </a:rPr>
              <a:t>metalled</a:t>
            </a:r>
            <a:r>
              <a:rPr lang="en-US" sz="1200" b="0" dirty="0">
                <a:solidFill>
                  <a:schemeClr val="tx1"/>
                </a:solidFill>
                <a:latin typeface="Poppins Light" panose="00000400000000000000" pitchFamily="2" charset="0"/>
                <a:cs typeface="Poppins Light" panose="00000400000000000000" pitchFamily="2" charset="0"/>
              </a:rPr>
              <a:t>, and gravel tracks in plains and desert terrains.</a:t>
            </a:r>
          </a:p>
        </p:txBody>
      </p:sp>
      <p:sp>
        <p:nvSpPr>
          <p:cNvPr id="4" name="Title 3"/>
          <p:cNvSpPr>
            <a:spLocks noGrp="1"/>
          </p:cNvSpPr>
          <p:nvPr>
            <p:ph type="title"/>
          </p:nvPr>
        </p:nvSpPr>
        <p:spPr>
          <a:xfrm>
            <a:off x="523443" y="364831"/>
            <a:ext cx="4447568" cy="653366"/>
          </a:xfrm>
        </p:spPr>
        <p:txBody>
          <a:bodyPr>
            <a:noAutofit/>
          </a:bodyPr>
          <a:lstStyle/>
          <a:p>
            <a:pPr algn="l"/>
            <a:r>
              <a:rPr lang="en-IN" sz="1800" dirty="0">
                <a:solidFill>
                  <a:schemeClr val="tx1"/>
                </a:solidFill>
                <a:latin typeface="+mn-lt"/>
                <a:cs typeface="Poppins Light" panose="00000400000000000000" pitchFamily="2" charset="0"/>
              </a:rPr>
              <a:t>50 </a:t>
            </a:r>
            <a:r>
              <a:rPr lang="en-US" altLang="en-IN" sz="1800" dirty="0">
                <a:solidFill>
                  <a:schemeClr val="tx1"/>
                </a:solidFill>
                <a:latin typeface="+mn-lt"/>
                <a:cs typeface="Poppins Light" panose="00000400000000000000" pitchFamily="2" charset="0"/>
              </a:rPr>
              <a:t>Ton</a:t>
            </a:r>
            <a:r>
              <a:rPr lang="en-IN" sz="1800" dirty="0">
                <a:solidFill>
                  <a:schemeClr val="tx1"/>
                </a:solidFill>
                <a:latin typeface="+mn-lt"/>
                <a:cs typeface="Poppins Light" panose="00000400000000000000" pitchFamily="2" charset="0"/>
              </a:rPr>
              <a:t> H</a:t>
            </a:r>
            <a:r>
              <a:rPr lang="en-US" altLang="en-IN" sz="1800" dirty="0">
                <a:solidFill>
                  <a:schemeClr val="tx1"/>
                </a:solidFill>
                <a:latin typeface="+mn-lt"/>
                <a:cs typeface="Poppins Light" panose="00000400000000000000" pitchFamily="2" charset="0"/>
              </a:rPr>
              <a:t>ydraulic Trailer</a:t>
            </a:r>
            <a:r>
              <a:rPr lang="en-IN" sz="1800" dirty="0">
                <a:solidFill>
                  <a:schemeClr val="tx1"/>
                </a:solidFill>
                <a:latin typeface="+mn-lt"/>
                <a:cs typeface="Poppins Light" panose="00000400000000000000" pitchFamily="2" charset="0"/>
              </a:rPr>
              <a:t>: A</a:t>
            </a:r>
            <a:r>
              <a:rPr lang="en-US" altLang="en-IN" sz="1800" dirty="0">
                <a:solidFill>
                  <a:schemeClr val="tx1"/>
                </a:solidFill>
                <a:latin typeface="+mn-lt"/>
                <a:cs typeface="Poppins Light" panose="00000400000000000000" pitchFamily="2" charset="0"/>
              </a:rPr>
              <a:t>dvance Tank</a:t>
            </a:r>
            <a:r>
              <a:rPr lang="en-IN" sz="1800" dirty="0">
                <a:solidFill>
                  <a:schemeClr val="tx1"/>
                </a:solidFill>
                <a:latin typeface="+mn-lt"/>
                <a:cs typeface="Poppins Light" panose="00000400000000000000" pitchFamily="2" charset="0"/>
              </a:rPr>
              <a:t> T</a:t>
            </a:r>
            <a:r>
              <a:rPr lang="en-US" altLang="en-IN" sz="1800" dirty="0">
                <a:solidFill>
                  <a:schemeClr val="tx1"/>
                </a:solidFill>
                <a:latin typeface="+mn-lt"/>
                <a:cs typeface="Poppins Light" panose="00000400000000000000" pitchFamily="2" charset="0"/>
              </a:rPr>
              <a:t>ransporter</a:t>
            </a:r>
          </a:p>
        </p:txBody>
      </p:sp>
      <p:sp>
        <p:nvSpPr>
          <p:cNvPr id="12" name="object 5"/>
          <p:cNvSpPr/>
          <p:nvPr/>
        </p:nvSpPr>
        <p:spPr>
          <a:xfrm>
            <a:off x="1360194" y="2373744"/>
            <a:ext cx="4874351" cy="2687117"/>
          </a:xfrm>
          <a:prstGeom prst="rect">
            <a:avLst/>
          </a:prstGeom>
          <a:blipFill>
            <a:blip r:embed="rId2"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7" name="object 2">
            <a:extLst>
              <a:ext uri="{FF2B5EF4-FFF2-40B4-BE49-F238E27FC236}">
                <a16:creationId xmlns:a16="http://schemas.microsoft.com/office/drawing/2014/main" id="{E2BFB4B2-AA21-452E-A165-A887AA9F521D}"/>
              </a:ext>
            </a:extLst>
          </p:cNvPr>
          <p:cNvSpPr txBox="1">
            <a:spLocks noGrp="1"/>
          </p:cNvSpPr>
          <p:nvPr/>
        </p:nvSpPr>
        <p:spPr>
          <a:xfrm>
            <a:off x="2337133" y="1476798"/>
            <a:ext cx="3073196" cy="358819"/>
          </a:xfrm>
          <a:prstGeom prst="rect">
            <a:avLst/>
          </a:prstGeom>
          <a:noFill/>
        </p:spPr>
        <p:txBody>
          <a:bodyPr wrap="none" rtlCol="0">
            <a:noAutofit/>
          </a:bodyPr>
          <a:lstStyle>
            <a:defPPr>
              <a:defRPr lang="en-US"/>
            </a:defPPr>
            <a:lvl1pPr>
              <a:defRPr>
                <a:solidFill>
                  <a:srgbClr val="00B050"/>
                </a:solidFill>
                <a:effectLst>
                  <a:outerShdw blurRad="38100" dist="38100" dir="2700000" algn="tl">
                    <a:srgbClr val="000000">
                      <a:alpha val="43137"/>
                    </a:srgbClr>
                  </a:outerShdw>
                </a:effectLst>
                <a:latin typeface="+mj-lt"/>
              </a:defRPr>
            </a:lvl1pPr>
          </a:lstStyle>
          <a:p>
            <a:r>
              <a:rPr lang="en-US" altLang="en-US" sz="1400" b="1" dirty="0">
                <a:solidFill>
                  <a:schemeClr val="tx1"/>
                </a:solidFill>
                <a:effectLst/>
                <a:latin typeface="Poppins Light" panose="00000400000000000000" pitchFamily="2" charset="0"/>
                <a:cs typeface="Poppins Light" panose="00000400000000000000" pitchFamily="2" charset="0"/>
              </a:rPr>
              <a:t>Approved supplier of</a:t>
            </a:r>
          </a:p>
          <a:p>
            <a:r>
              <a:rPr lang="en-US" altLang="en-US" sz="1400" b="1" dirty="0">
                <a:solidFill>
                  <a:schemeClr val="tx1"/>
                </a:solidFill>
                <a:effectLst/>
                <a:latin typeface="Poppins Light" panose="00000400000000000000" pitchFamily="2" charset="0"/>
                <a:cs typeface="Poppins Light" panose="00000400000000000000" pitchFamily="2" charset="0"/>
              </a:rPr>
              <a:t>Indian Army with proven track record</a:t>
            </a:r>
          </a:p>
        </p:txBody>
      </p:sp>
      <p:pic>
        <p:nvPicPr>
          <p:cNvPr id="9" name="Picture 8">
            <a:extLst>
              <a:ext uri="{FF2B5EF4-FFF2-40B4-BE49-F238E27FC236}">
                <a16:creationId xmlns:a16="http://schemas.microsoft.com/office/drawing/2014/main" id="{F28989F8-4A45-4896-9D70-BC8CEC7483AE}"/>
              </a:ext>
            </a:extLst>
          </p:cNvPr>
          <p:cNvPicPr/>
          <p:nvPr/>
        </p:nvPicPr>
        <p:blipFill>
          <a:blip r:embed="rId3"/>
          <a:stretch>
            <a:fillRect/>
          </a:stretch>
        </p:blipFill>
        <p:spPr>
          <a:xfrm>
            <a:off x="1232380" y="1305277"/>
            <a:ext cx="888622" cy="888622"/>
          </a:xfrm>
          <a:prstGeom prst="rect">
            <a:avLst/>
          </a:prstGeom>
        </p:spPr>
      </p:pic>
    </p:spTree>
    <p:extLst>
      <p:ext uri="{BB962C8B-B14F-4D97-AF65-F5344CB8AC3E}">
        <p14:creationId xmlns:p14="http://schemas.microsoft.com/office/powerpoint/2010/main" val="118036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568" y="348205"/>
            <a:ext cx="4357283" cy="653366"/>
          </a:xfrm>
        </p:spPr>
        <p:txBody>
          <a:bodyPr>
            <a:noAutofit/>
          </a:bodyPr>
          <a:lstStyle/>
          <a:p>
            <a:pPr algn="l"/>
            <a:r>
              <a:rPr lang="en-US" sz="1800" dirty="0">
                <a:solidFill>
                  <a:schemeClr val="tx1"/>
                </a:solidFill>
                <a:latin typeface="+mn-lt"/>
                <a:cs typeface="Poppins Light" panose="00000400000000000000" pitchFamily="2" charset="0"/>
              </a:rPr>
              <a:t>50 Ton  Mechanical Trailer: Heavy Duty Tank Transporter</a:t>
            </a:r>
          </a:p>
        </p:txBody>
      </p:sp>
      <p:pic>
        <p:nvPicPr>
          <p:cNvPr id="13" name="Picture 12"/>
          <p:cNvPicPr>
            <a:picLocks noChangeAspect="1"/>
          </p:cNvPicPr>
          <p:nvPr/>
        </p:nvPicPr>
        <p:blipFill>
          <a:blip r:embed="rId2"/>
          <a:stretch>
            <a:fillRect/>
          </a:stretch>
        </p:blipFill>
        <p:spPr>
          <a:xfrm>
            <a:off x="803389" y="2552737"/>
            <a:ext cx="5896669" cy="2127545"/>
          </a:xfrm>
          <a:prstGeom prst="rect">
            <a:avLst/>
          </a:prstGeom>
          <a:ln>
            <a:solidFill>
              <a:schemeClr val="bg1">
                <a:lumMod val="85000"/>
              </a:schemeClr>
            </a:solidFill>
          </a:ln>
        </p:spPr>
      </p:pic>
      <p:sp>
        <p:nvSpPr>
          <p:cNvPr id="9" name="TextBox 8">
            <a:extLst>
              <a:ext uri="{FF2B5EF4-FFF2-40B4-BE49-F238E27FC236}">
                <a16:creationId xmlns:a16="http://schemas.microsoft.com/office/drawing/2014/main" id="{657D35BF-5D53-40F8-A4C6-9B4FFF8086D4}"/>
              </a:ext>
            </a:extLst>
          </p:cNvPr>
          <p:cNvSpPr txBox="1"/>
          <p:nvPr/>
        </p:nvSpPr>
        <p:spPr>
          <a:xfrm>
            <a:off x="886869" y="5005870"/>
            <a:ext cx="5813189" cy="1135696"/>
          </a:xfrm>
          <a:prstGeom prst="rect">
            <a:avLst/>
          </a:prstGeom>
          <a:noFill/>
        </p:spPr>
        <p:txBody>
          <a:bodyPr wrap="square" rtlCol="0">
            <a:spAutoFit/>
          </a:bodyPr>
          <a:lstStyle/>
          <a:p>
            <a:pPr marL="171450" indent="-171450" algn="l">
              <a:lnSpc>
                <a:spcPct val="110000"/>
              </a:lnSpc>
              <a:spcBef>
                <a:spcPts val="600"/>
              </a:spcBef>
              <a:buFont typeface="Arial" panose="020B0604020202020204" pitchFamily="34" charset="0"/>
              <a:buChar char="•"/>
            </a:pPr>
            <a:r>
              <a:rPr lang="en-US" sz="1200" dirty="0"/>
              <a:t>12 Twin-wheeled Heavy-Duty Full Trailer Designed for Rough Terrains.</a:t>
            </a:r>
          </a:p>
          <a:p>
            <a:pPr marL="171450" indent="-171450" algn="l">
              <a:lnSpc>
                <a:spcPct val="110000"/>
              </a:lnSpc>
              <a:spcBef>
                <a:spcPts val="600"/>
              </a:spcBef>
              <a:buFont typeface="Arial" panose="020B0604020202020204" pitchFamily="34" charset="0"/>
              <a:buChar char="•"/>
            </a:pPr>
            <a:r>
              <a:rPr lang="en-US" sz="1200" dirty="0"/>
              <a:t>Payload Capacity of 50 Tons.</a:t>
            </a:r>
          </a:p>
          <a:p>
            <a:pPr marL="171450" indent="-171450" algn="l">
              <a:lnSpc>
                <a:spcPct val="110000"/>
              </a:lnSpc>
              <a:spcBef>
                <a:spcPts val="600"/>
              </a:spcBef>
              <a:buFont typeface="Arial" panose="020B0604020202020204" pitchFamily="34" charset="0"/>
              <a:buChar char="•"/>
            </a:pPr>
            <a:r>
              <a:rPr lang="en-US" sz="1200" dirty="0"/>
              <a:t>Used for Transporting Battle Tanks in the Indian Army</a:t>
            </a:r>
          </a:p>
          <a:p>
            <a:pPr marL="171450" indent="-171450" algn="l">
              <a:lnSpc>
                <a:spcPct val="110000"/>
              </a:lnSpc>
              <a:spcBef>
                <a:spcPts val="600"/>
              </a:spcBef>
              <a:buFont typeface="Arial" panose="020B0604020202020204" pitchFamily="34" charset="0"/>
              <a:buChar char="•"/>
            </a:pPr>
            <a:r>
              <a:rPr lang="en-US" sz="1200" dirty="0"/>
              <a:t>Towed by BEML-TATRA T815 VTI 8x8 Vehicle</a:t>
            </a:r>
          </a:p>
        </p:txBody>
      </p:sp>
      <p:sp>
        <p:nvSpPr>
          <p:cNvPr id="15" name="TextBox 14">
            <a:extLst>
              <a:ext uri="{FF2B5EF4-FFF2-40B4-BE49-F238E27FC236}">
                <a16:creationId xmlns:a16="http://schemas.microsoft.com/office/drawing/2014/main" id="{7909FF6F-3A7C-44A8-A718-0F91E5B74BA9}"/>
              </a:ext>
            </a:extLst>
          </p:cNvPr>
          <p:cNvSpPr txBox="1"/>
          <p:nvPr/>
        </p:nvSpPr>
        <p:spPr>
          <a:xfrm>
            <a:off x="1795551" y="1368454"/>
            <a:ext cx="5158418" cy="815608"/>
          </a:xfrm>
          <a:prstGeom prst="rect">
            <a:avLst/>
          </a:prstGeom>
          <a:noFill/>
        </p:spPr>
        <p:txBody>
          <a:bodyPr wrap="square">
            <a:spAutoFit/>
          </a:bodyPr>
          <a:lstStyle/>
          <a:p>
            <a:r>
              <a:rPr lang="en-US" altLang="en-US" sz="1400" b="1" dirty="0">
                <a:solidFill>
                  <a:schemeClr val="tx1"/>
                </a:solidFill>
                <a:effectLst/>
                <a:latin typeface="Poppins Light" panose="00000400000000000000" pitchFamily="2" charset="0"/>
                <a:cs typeface="Poppins Light" panose="00000400000000000000" pitchFamily="2" charset="0"/>
              </a:rPr>
              <a:t>Largest and approved supplier of Indian Army with proven track record</a:t>
            </a:r>
          </a:p>
          <a:p>
            <a:pPr>
              <a:spcBef>
                <a:spcPts val="600"/>
              </a:spcBef>
            </a:pPr>
            <a:r>
              <a:rPr lang="en-US" altLang="en-US" sz="1400" b="1" dirty="0">
                <a:solidFill>
                  <a:schemeClr val="tx1"/>
                </a:solidFill>
                <a:effectLst/>
                <a:latin typeface="Poppins Light" panose="00000400000000000000" pitchFamily="2" charset="0"/>
                <a:cs typeface="Poppins Light" panose="00000400000000000000" pitchFamily="2" charset="0"/>
              </a:rPr>
              <a:t>200 Units already supplied. 200 units order in pipeline</a:t>
            </a:r>
          </a:p>
        </p:txBody>
      </p:sp>
      <p:pic>
        <p:nvPicPr>
          <p:cNvPr id="16" name="Picture 15">
            <a:extLst>
              <a:ext uri="{FF2B5EF4-FFF2-40B4-BE49-F238E27FC236}">
                <a16:creationId xmlns:a16="http://schemas.microsoft.com/office/drawing/2014/main" id="{19244A31-D1AC-4187-8F6E-981C3CB48781}"/>
              </a:ext>
            </a:extLst>
          </p:cNvPr>
          <p:cNvPicPr/>
          <p:nvPr/>
        </p:nvPicPr>
        <p:blipFill>
          <a:blip r:embed="rId3"/>
          <a:stretch>
            <a:fillRect/>
          </a:stretch>
        </p:blipFill>
        <p:spPr>
          <a:xfrm>
            <a:off x="803389" y="1338527"/>
            <a:ext cx="888622" cy="888622"/>
          </a:xfrm>
          <a:prstGeom prst="rect">
            <a:avLst/>
          </a:prstGeom>
        </p:spPr>
      </p:pic>
    </p:spTree>
    <p:extLst>
      <p:ext uri="{BB962C8B-B14F-4D97-AF65-F5344CB8AC3E}">
        <p14:creationId xmlns:p14="http://schemas.microsoft.com/office/powerpoint/2010/main" val="2396575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33964" y="605466"/>
            <a:ext cx="4453425" cy="342187"/>
          </a:xfrm>
          <a:prstGeom prst="rect">
            <a:avLst/>
          </a:prstGeom>
        </p:spPr>
        <p:txBody>
          <a:bodyPr vert="horz" wrap="square" lIns="0" tIns="64558" rIns="0" bIns="0" rtlCol="0" anchor="b">
            <a:spAutoFit/>
          </a:bodyPr>
          <a:lstStyle/>
          <a:p>
            <a:pPr marL="13713">
              <a:spcBef>
                <a:spcPts val="54"/>
              </a:spcBef>
            </a:pPr>
            <a:r>
              <a:rPr sz="1800" dirty="0">
                <a:solidFill>
                  <a:schemeClr val="tx1"/>
                </a:solidFill>
                <a:latin typeface="+mn-lt"/>
                <a:cs typeface="Poppins Light" panose="00000400000000000000" pitchFamily="2" charset="0"/>
              </a:rPr>
              <a:t>70 Ton Trailer</a:t>
            </a:r>
          </a:p>
        </p:txBody>
      </p:sp>
      <p:pic>
        <p:nvPicPr>
          <p:cNvPr id="13" name="object 2"/>
          <p:cNvPicPr/>
          <p:nvPr/>
        </p:nvPicPr>
        <p:blipFill rotWithShape="1">
          <a:blip r:embed="rId2" cstate="print"/>
          <a:srcRect r="7545" b="11437"/>
          <a:stretch/>
        </p:blipFill>
        <p:spPr>
          <a:xfrm>
            <a:off x="633965" y="3807225"/>
            <a:ext cx="6315476" cy="2425619"/>
          </a:xfrm>
          <a:prstGeom prst="rect">
            <a:avLst/>
          </a:prstGeom>
        </p:spPr>
      </p:pic>
      <p:sp>
        <p:nvSpPr>
          <p:cNvPr id="14" name="TextBox 7"/>
          <p:cNvSpPr txBox="1"/>
          <p:nvPr/>
        </p:nvSpPr>
        <p:spPr>
          <a:xfrm>
            <a:off x="1063576" y="1292554"/>
            <a:ext cx="5617660" cy="2322880"/>
          </a:xfrm>
          <a:prstGeom prst="rect">
            <a:avLst/>
          </a:prstGeom>
          <a:noFill/>
        </p:spPr>
        <p:txBody>
          <a:bodyPr wrap="square" rtlCol="0">
            <a:spAutoFit/>
          </a:bodyPr>
          <a:lstStyle/>
          <a:p>
            <a:pPr marL="171416" indent="-171416">
              <a:lnSpc>
                <a:spcPct val="120000"/>
              </a:lnSpc>
              <a:spcBef>
                <a:spcPts val="400"/>
              </a:spcBef>
              <a:buFont typeface="Arial" panose="020B0704020202020204" pitchFamily="34" charset="0"/>
              <a:buChar char="•"/>
            </a:pPr>
            <a:r>
              <a:rPr lang="en-US" sz="1200" dirty="0">
                <a:latin typeface="Poppins Light" panose="00000400000000000000" pitchFamily="2" charset="0"/>
              </a:rPr>
              <a:t>Designed for rugged terrain, ensuring seamless transportation of medium to heavy equipment</a:t>
            </a:r>
          </a:p>
          <a:p>
            <a:pPr marL="171416" indent="-171416">
              <a:lnSpc>
                <a:spcPct val="120000"/>
              </a:lnSpc>
              <a:spcBef>
                <a:spcPts val="400"/>
              </a:spcBef>
              <a:buFont typeface="Arial" panose="020B0704020202020204" pitchFamily="34" charset="0"/>
              <a:buChar char="•"/>
            </a:pPr>
            <a:r>
              <a:rPr lang="en-US" sz="1200" b="1" dirty="0">
                <a:latin typeface="Poppins Light" panose="00000400000000000000" pitchFamily="2" charset="0"/>
              </a:rPr>
              <a:t>70-ton payload capacity</a:t>
            </a:r>
            <a:r>
              <a:rPr lang="en-US" sz="1200" dirty="0">
                <a:latin typeface="Poppins Light" panose="00000400000000000000" pitchFamily="2" charset="0"/>
              </a:rPr>
              <a:t>, accommodating tracked vehicles, earth movers, and heavy machinery</a:t>
            </a:r>
          </a:p>
          <a:p>
            <a:pPr marL="171416" indent="-171416">
              <a:lnSpc>
                <a:spcPct val="120000"/>
              </a:lnSpc>
              <a:spcBef>
                <a:spcPts val="400"/>
              </a:spcBef>
              <a:buFont typeface="Arial" panose="020B0704020202020204" pitchFamily="34" charset="0"/>
              <a:buChar char="•"/>
            </a:pPr>
            <a:r>
              <a:rPr lang="en-US" sz="1200" dirty="0">
                <a:latin typeface="Poppins Light" panose="00000400000000000000" pitchFamily="2" charset="0"/>
              </a:rPr>
              <a:t>Secure lashing arrangements for safe transportation</a:t>
            </a:r>
          </a:p>
          <a:p>
            <a:pPr marL="171416" indent="-171416">
              <a:lnSpc>
                <a:spcPct val="120000"/>
              </a:lnSpc>
              <a:spcBef>
                <a:spcPts val="400"/>
              </a:spcBef>
              <a:buFont typeface="Arial" panose="020B0704020202020204" pitchFamily="34" charset="0"/>
              <a:buChar char="•"/>
            </a:pPr>
            <a:r>
              <a:rPr lang="en-US" sz="1200" dirty="0">
                <a:latin typeface="Poppins Light" panose="00000400000000000000" pitchFamily="2" charset="0"/>
              </a:rPr>
              <a:t>Built to meet </a:t>
            </a:r>
            <a:r>
              <a:rPr lang="en-US" sz="1200" b="1" dirty="0">
                <a:latin typeface="Poppins Light" panose="00000400000000000000" pitchFamily="2" charset="0"/>
              </a:rPr>
              <a:t>IRC Class 70-R standards </a:t>
            </a:r>
            <a:r>
              <a:rPr lang="en-US" sz="1200" dirty="0">
                <a:latin typeface="Poppins Light" panose="00000400000000000000" pitchFamily="2" charset="0"/>
              </a:rPr>
              <a:t>for axle, road, and bridge classifications</a:t>
            </a:r>
          </a:p>
          <a:p>
            <a:pPr marL="171416" indent="-171416">
              <a:lnSpc>
                <a:spcPct val="120000"/>
              </a:lnSpc>
              <a:spcBef>
                <a:spcPts val="400"/>
              </a:spcBef>
              <a:buFont typeface="Arial" panose="020B0704020202020204" pitchFamily="34" charset="0"/>
              <a:buChar char="•"/>
            </a:pPr>
            <a:r>
              <a:rPr lang="en-US" sz="1200" dirty="0">
                <a:latin typeface="Poppins Light" panose="00000400000000000000" pitchFamily="2" charset="0"/>
              </a:rPr>
              <a:t>Selective axle lifting feature for enhanced operational flexibility</a:t>
            </a:r>
          </a:p>
          <a:p>
            <a:pPr marL="171416" indent="-171416">
              <a:lnSpc>
                <a:spcPct val="120000"/>
              </a:lnSpc>
              <a:spcBef>
                <a:spcPts val="400"/>
              </a:spcBef>
              <a:buFont typeface="Arial" panose="020B0704020202020204" pitchFamily="34" charset="0"/>
              <a:buChar char="•"/>
            </a:pPr>
            <a:r>
              <a:rPr lang="en-US" sz="1200" dirty="0">
                <a:latin typeface="Poppins Light" panose="00000400000000000000" pitchFamily="2" charset="0"/>
              </a:rPr>
              <a:t>Suitable for metaled, un-metaled, and desert tracks</a:t>
            </a:r>
          </a:p>
        </p:txBody>
      </p:sp>
    </p:spTree>
    <p:extLst>
      <p:ext uri="{BB962C8B-B14F-4D97-AF65-F5344CB8AC3E}">
        <p14:creationId xmlns:p14="http://schemas.microsoft.com/office/powerpoint/2010/main" val="139285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15"/>
          <p:cNvSpPr>
            <a:spLocks noGrp="1"/>
          </p:cNvSpPr>
          <p:nvPr>
            <p:ph idx="1"/>
          </p:nvPr>
        </p:nvSpPr>
        <p:spPr>
          <a:xfrm>
            <a:off x="3853865" y="4572095"/>
            <a:ext cx="3120407" cy="1953929"/>
          </a:xfrm>
        </p:spPr>
        <p:txBody>
          <a:bodyPr>
            <a:noAutofit/>
          </a:bodyPr>
          <a:lstStyle/>
          <a:p>
            <a:pPr marL="170654" indent="-170654">
              <a:spcBef>
                <a:spcPts val="0"/>
              </a:spcBef>
            </a:pPr>
            <a:r>
              <a:rPr lang="en-US" sz="1200" b="0" dirty="0">
                <a:latin typeface="Poppins Light" panose="00000400000000000000" pitchFamily="2" charset="0"/>
                <a:cs typeface="Poppins Light" panose="00000400000000000000" pitchFamily="2" charset="0"/>
              </a:rPr>
              <a:t>Designed for transportation of Size II Dozers authorized to Engineers Core</a:t>
            </a:r>
          </a:p>
          <a:p>
            <a:pPr marL="170654" indent="-170654">
              <a:spcBef>
                <a:spcPts val="0"/>
              </a:spcBef>
            </a:pPr>
            <a:r>
              <a:rPr lang="en-US" sz="1200" b="0" dirty="0">
                <a:latin typeface="Poppins Light" panose="00000400000000000000" pitchFamily="2" charset="0"/>
                <a:cs typeface="Poppins Light" panose="00000400000000000000" pitchFamily="2" charset="0"/>
              </a:rPr>
              <a:t>Suitable for mountainous roads with a smaller turning radius</a:t>
            </a:r>
          </a:p>
          <a:p>
            <a:pPr marL="170654" indent="-170654">
              <a:spcBef>
                <a:spcPts val="0"/>
              </a:spcBef>
            </a:pPr>
            <a:r>
              <a:rPr lang="en-US" sz="1200" b="0" dirty="0">
                <a:latin typeface="Poppins Light" panose="00000400000000000000" pitchFamily="2" charset="0"/>
                <a:cs typeface="Poppins Light" panose="00000400000000000000" pitchFamily="2" charset="0"/>
              </a:rPr>
              <a:t>Integrated vehicle with a platform capable of carrying payloads of 20 tons or more (excluding bed weight)</a:t>
            </a:r>
          </a:p>
        </p:txBody>
      </p:sp>
      <p:sp>
        <p:nvSpPr>
          <p:cNvPr id="4" name="object 4"/>
          <p:cNvSpPr txBox="1">
            <a:spLocks noGrp="1"/>
          </p:cNvSpPr>
          <p:nvPr>
            <p:ph type="title"/>
          </p:nvPr>
        </p:nvSpPr>
        <p:spPr>
          <a:xfrm>
            <a:off x="574976" y="616324"/>
            <a:ext cx="2431360" cy="342187"/>
          </a:xfrm>
          <a:prstGeom prst="rect">
            <a:avLst/>
          </a:prstGeom>
          <a:ln>
            <a:noFill/>
          </a:ln>
        </p:spPr>
        <p:txBody>
          <a:bodyPr vert="horz" wrap="square" lIns="0" tIns="64558" rIns="0" bIns="0" rtlCol="0" anchor="b">
            <a:spAutoFit/>
          </a:bodyPr>
          <a:lstStyle/>
          <a:p>
            <a:pPr marL="13713">
              <a:spcBef>
                <a:spcPts val="54"/>
              </a:spcBef>
            </a:pPr>
            <a:r>
              <a:rPr lang="en-US" altLang="en-US" sz="1800" spc="-12" dirty="0">
                <a:solidFill>
                  <a:schemeClr val="tx1"/>
                </a:solidFill>
                <a:latin typeface="+mn-lt"/>
                <a:cs typeface="Poppins Light" panose="00000400000000000000" pitchFamily="2" charset="0"/>
              </a:rPr>
              <a:t>Special Trailers</a:t>
            </a:r>
          </a:p>
        </p:txBody>
      </p:sp>
      <p:sp>
        <p:nvSpPr>
          <p:cNvPr id="11" name="TextBox 2"/>
          <p:cNvSpPr txBox="1"/>
          <p:nvPr/>
        </p:nvSpPr>
        <p:spPr>
          <a:xfrm>
            <a:off x="814647" y="4556792"/>
            <a:ext cx="2530708" cy="1749800"/>
          </a:xfrm>
          <a:prstGeom prst="rect">
            <a:avLst/>
          </a:prstGeom>
          <a:noFill/>
        </p:spPr>
        <p:txBody>
          <a:bodyPr wrap="square" rtlCol="0">
            <a:noAutofit/>
          </a:bodyPr>
          <a:lstStyle/>
          <a:p>
            <a:pPr marL="171416" indent="-171416">
              <a:lnSpc>
                <a:spcPct val="110000"/>
              </a:lnSpc>
              <a:spcAft>
                <a:spcPts val="360"/>
              </a:spcAft>
              <a:buFont typeface="Arial" panose="020B0704020202020204" pitchFamily="34" charset="0"/>
              <a:buChar char="•"/>
            </a:pPr>
            <a:r>
              <a:rPr lang="en-US" sz="1200" dirty="0">
                <a:latin typeface="Poppins Light" panose="00000400000000000000" pitchFamily="2" charset="0"/>
              </a:rPr>
              <a:t>Part of Airport Ground Support Equipment (AGSE)</a:t>
            </a:r>
          </a:p>
          <a:p>
            <a:pPr marL="171416" indent="-171416">
              <a:lnSpc>
                <a:spcPct val="110000"/>
              </a:lnSpc>
              <a:spcAft>
                <a:spcPts val="360"/>
              </a:spcAft>
              <a:buFont typeface="Arial" panose="020B0704020202020204" pitchFamily="34" charset="0"/>
              <a:buChar char="•"/>
            </a:pPr>
            <a:r>
              <a:rPr lang="en-US" sz="1200" dirty="0">
                <a:latin typeface="Poppins Light" panose="00000400000000000000" pitchFamily="2" charset="0"/>
              </a:rPr>
              <a:t>Used for loading and unloading air cargo into and from aircraft</a:t>
            </a:r>
          </a:p>
          <a:p>
            <a:pPr marL="171416" indent="-171416">
              <a:lnSpc>
                <a:spcPct val="110000"/>
              </a:lnSpc>
              <a:spcAft>
                <a:spcPts val="360"/>
              </a:spcAft>
              <a:buFont typeface="Arial" panose="020B0704020202020204" pitchFamily="34" charset="0"/>
              <a:buChar char="•"/>
            </a:pPr>
            <a:r>
              <a:rPr lang="en-US" sz="1200" dirty="0">
                <a:latin typeface="Poppins Light" panose="00000400000000000000" pitchFamily="2" charset="0"/>
              </a:rPr>
              <a:t>32-feet loader trailer designed for military tactical and strategic logistic support</a:t>
            </a:r>
          </a:p>
        </p:txBody>
      </p:sp>
      <p:pic>
        <p:nvPicPr>
          <p:cNvPr id="13" name="object 24"/>
          <p:cNvPicPr/>
          <p:nvPr/>
        </p:nvPicPr>
        <p:blipFill>
          <a:blip r:embed="rId2" cstate="print"/>
          <a:stretch>
            <a:fillRect/>
          </a:stretch>
        </p:blipFill>
        <p:spPr>
          <a:xfrm>
            <a:off x="2304692" y="2847582"/>
            <a:ext cx="1415210" cy="1256472"/>
          </a:xfrm>
          <a:prstGeom prst="rect">
            <a:avLst/>
          </a:prstGeom>
          <a:ln>
            <a:solidFill>
              <a:schemeClr val="bg1">
                <a:lumMod val="75000"/>
              </a:schemeClr>
            </a:solidFill>
          </a:ln>
        </p:spPr>
      </p:pic>
      <p:pic>
        <p:nvPicPr>
          <p:cNvPr id="14" name="object 25"/>
          <p:cNvPicPr/>
          <p:nvPr/>
        </p:nvPicPr>
        <p:blipFill>
          <a:blip r:embed="rId3" cstate="print"/>
          <a:stretch>
            <a:fillRect/>
          </a:stretch>
        </p:blipFill>
        <p:spPr>
          <a:xfrm>
            <a:off x="677284" y="2847585"/>
            <a:ext cx="1887961" cy="1256796"/>
          </a:xfrm>
          <a:prstGeom prst="rect">
            <a:avLst/>
          </a:prstGeom>
          <a:ln>
            <a:solidFill>
              <a:schemeClr val="bg1">
                <a:lumMod val="75000"/>
              </a:schemeClr>
            </a:solidFill>
          </a:ln>
        </p:spPr>
      </p:pic>
      <p:grpSp>
        <p:nvGrpSpPr>
          <p:cNvPr id="5" name="Group 4">
            <a:extLst>
              <a:ext uri="{FF2B5EF4-FFF2-40B4-BE49-F238E27FC236}">
                <a16:creationId xmlns:a16="http://schemas.microsoft.com/office/drawing/2014/main" id="{46FFA7FD-9769-4CE1-AEEF-D3572A3CB369}"/>
              </a:ext>
            </a:extLst>
          </p:cNvPr>
          <p:cNvGrpSpPr/>
          <p:nvPr/>
        </p:nvGrpSpPr>
        <p:grpSpPr>
          <a:xfrm>
            <a:off x="666262" y="1306140"/>
            <a:ext cx="3046231" cy="1290848"/>
            <a:chOff x="284721" y="2229683"/>
            <a:chExt cx="2845411" cy="1205750"/>
          </a:xfrm>
        </p:grpSpPr>
        <p:pic>
          <p:nvPicPr>
            <p:cNvPr id="12" name="Picture 11"/>
            <p:cNvPicPr>
              <a:picLocks noChangeAspect="1"/>
            </p:cNvPicPr>
            <p:nvPr/>
          </p:nvPicPr>
          <p:blipFill>
            <a:blip r:embed="rId4"/>
            <a:srcRect t="24947" b="6131"/>
            <a:stretch>
              <a:fillRect/>
            </a:stretch>
          </p:blipFill>
          <p:spPr>
            <a:xfrm>
              <a:off x="284721" y="2442015"/>
              <a:ext cx="2845411" cy="993418"/>
            </a:xfrm>
            <a:prstGeom prst="rect">
              <a:avLst/>
            </a:prstGeom>
          </p:spPr>
        </p:pic>
        <p:sp>
          <p:nvSpPr>
            <p:cNvPr id="2" name="Rectangle 1"/>
            <p:cNvSpPr/>
            <p:nvPr/>
          </p:nvSpPr>
          <p:spPr>
            <a:xfrm>
              <a:off x="1055230" y="2229683"/>
              <a:ext cx="1304651" cy="215615"/>
            </a:xfrm>
            <a:prstGeom prst="rect">
              <a:avLst/>
            </a:prstGeom>
          </p:spPr>
          <p:txBody>
            <a:bodyPr wrap="none">
              <a:spAutoFit/>
            </a:bodyPr>
            <a:lstStyle/>
            <a:p>
              <a:pPr algn="ctr"/>
              <a:r>
                <a:rPr lang="en-US" altLang="en-US" sz="900" b="1" spc="-13" dirty="0">
                  <a:latin typeface="Poppins Light" panose="00000400000000000000" pitchFamily="2" charset="0"/>
                  <a:cs typeface="Poppins Light" panose="00000400000000000000" pitchFamily="2" charset="0"/>
                </a:rPr>
                <a:t>32 Feet Loader Trailer</a:t>
              </a:r>
            </a:p>
          </p:txBody>
        </p:sp>
      </p:grpSp>
      <p:grpSp>
        <p:nvGrpSpPr>
          <p:cNvPr id="26" name="object 5"/>
          <p:cNvGrpSpPr/>
          <p:nvPr/>
        </p:nvGrpSpPr>
        <p:grpSpPr>
          <a:xfrm>
            <a:off x="4070169" y="3098175"/>
            <a:ext cx="2076469" cy="1256472"/>
            <a:chOff x="1303948" y="3222949"/>
            <a:chExt cx="3430904" cy="2577465"/>
          </a:xfrm>
        </p:grpSpPr>
        <p:pic>
          <p:nvPicPr>
            <p:cNvPr id="27" name="object 6"/>
            <p:cNvPicPr/>
            <p:nvPr/>
          </p:nvPicPr>
          <p:blipFill>
            <a:blip r:embed="rId5" cstate="print"/>
            <a:stretch>
              <a:fillRect/>
            </a:stretch>
          </p:blipFill>
          <p:spPr>
            <a:xfrm>
              <a:off x="1308304" y="3228352"/>
              <a:ext cx="3421989" cy="2566492"/>
            </a:xfrm>
            <a:prstGeom prst="rect">
              <a:avLst/>
            </a:prstGeom>
          </p:spPr>
        </p:pic>
        <p:sp>
          <p:nvSpPr>
            <p:cNvPr id="29" name="object 7"/>
            <p:cNvSpPr/>
            <p:nvPr/>
          </p:nvSpPr>
          <p:spPr>
            <a:xfrm>
              <a:off x="1307548" y="3226549"/>
              <a:ext cx="3423920" cy="2570480"/>
            </a:xfrm>
            <a:custGeom>
              <a:avLst/>
              <a:gdLst/>
              <a:ahLst/>
              <a:cxnLst/>
              <a:rect l="l" t="t" r="r" b="b"/>
              <a:pathLst>
                <a:path w="3423920" h="2570479">
                  <a:moveTo>
                    <a:pt x="0" y="0"/>
                  </a:moveTo>
                  <a:lnTo>
                    <a:pt x="3423505" y="0"/>
                  </a:lnTo>
                  <a:lnTo>
                    <a:pt x="3423505" y="2570086"/>
                  </a:lnTo>
                  <a:lnTo>
                    <a:pt x="0" y="2570086"/>
                  </a:lnTo>
                  <a:lnTo>
                    <a:pt x="0" y="0"/>
                  </a:lnTo>
                  <a:close/>
                </a:path>
              </a:pathLst>
            </a:custGeom>
            <a:ln w="7199">
              <a:solidFill>
                <a:srgbClr val="AFB0B0"/>
              </a:solidFill>
            </a:ln>
          </p:spPr>
          <p:txBody>
            <a:bodyPr wrap="square" lIns="0" tIns="0" rIns="0" bIns="0" rtlCol="0"/>
            <a:lstStyle/>
            <a:p>
              <a:pPr defTabSz="482630"/>
              <a:endParaRPr sz="951" kern="0" dirty="0">
                <a:solidFill>
                  <a:sysClr val="windowText" lastClr="000000"/>
                </a:solidFill>
                <a:latin typeface="Poppins Light" panose="00000400000000000000" pitchFamily="2" charset="0"/>
              </a:endParaRPr>
            </a:p>
          </p:txBody>
        </p:sp>
      </p:grpSp>
      <p:grpSp>
        <p:nvGrpSpPr>
          <p:cNvPr id="6" name="Group 5">
            <a:extLst>
              <a:ext uri="{FF2B5EF4-FFF2-40B4-BE49-F238E27FC236}">
                <a16:creationId xmlns:a16="http://schemas.microsoft.com/office/drawing/2014/main" id="{FD86CC87-0B10-4821-9649-96CEE7B2085B}"/>
              </a:ext>
            </a:extLst>
          </p:cNvPr>
          <p:cNvGrpSpPr/>
          <p:nvPr/>
        </p:nvGrpSpPr>
        <p:grpSpPr>
          <a:xfrm>
            <a:off x="3887754" y="1306140"/>
            <a:ext cx="3165868" cy="1541442"/>
            <a:chOff x="3787903" y="2229683"/>
            <a:chExt cx="2764310" cy="1345926"/>
          </a:xfrm>
        </p:grpSpPr>
        <p:pic>
          <p:nvPicPr>
            <p:cNvPr id="31" name="object 9"/>
            <p:cNvPicPr/>
            <p:nvPr/>
          </p:nvPicPr>
          <p:blipFill>
            <a:blip r:embed="rId6" cstate="print"/>
            <a:srcRect t="6695" b="9362"/>
            <a:stretch>
              <a:fillRect/>
            </a:stretch>
          </p:blipFill>
          <p:spPr>
            <a:xfrm>
              <a:off x="3916335" y="2448491"/>
              <a:ext cx="2539539" cy="1127118"/>
            </a:xfrm>
            <a:prstGeom prst="rect">
              <a:avLst/>
            </a:prstGeom>
          </p:spPr>
        </p:pic>
        <p:sp>
          <p:nvSpPr>
            <p:cNvPr id="3" name="Rectangle 2"/>
            <p:cNvSpPr/>
            <p:nvPr/>
          </p:nvSpPr>
          <p:spPr>
            <a:xfrm>
              <a:off x="3787903" y="2229683"/>
              <a:ext cx="2764310" cy="201553"/>
            </a:xfrm>
            <a:prstGeom prst="rect">
              <a:avLst/>
            </a:prstGeom>
          </p:spPr>
          <p:txBody>
            <a:bodyPr wrap="none">
              <a:spAutoFit/>
            </a:bodyPr>
            <a:lstStyle/>
            <a:p>
              <a:pPr algn="ctr"/>
              <a:r>
                <a:rPr lang="en-US" altLang="en-US" sz="900" b="1" spc="-13" dirty="0">
                  <a:latin typeface="Poppins Light" panose="00000400000000000000" pitchFamily="2" charset="0"/>
                  <a:cs typeface="Poppins Light" panose="00000400000000000000" pitchFamily="2" charset="0"/>
                </a:rPr>
                <a:t>Flat Bed Truck </a:t>
              </a:r>
              <a:r>
                <a:rPr lang="en-US" altLang="en-US" sz="800" b="1" spc="-13" dirty="0">
                  <a:latin typeface="Poppins Light" panose="00000400000000000000" pitchFamily="2" charset="0"/>
                  <a:cs typeface="Poppins Light" panose="00000400000000000000" pitchFamily="2" charset="0"/>
                </a:rPr>
                <a:t>(Loading Platform Dozer Weight of 20 Ton)</a:t>
              </a:r>
            </a:p>
          </p:txBody>
        </p:sp>
      </p:grpSp>
    </p:spTree>
    <p:extLst>
      <p:ext uri="{BB962C8B-B14F-4D97-AF65-F5344CB8AC3E}">
        <p14:creationId xmlns:p14="http://schemas.microsoft.com/office/powerpoint/2010/main" val="1685443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9674" y="386064"/>
            <a:ext cx="4661753" cy="589736"/>
          </a:xfrm>
          <a:prstGeom prst="rect">
            <a:avLst/>
          </a:prstGeom>
        </p:spPr>
        <p:txBody>
          <a:bodyPr vert="horz" wrap="square" lIns="0" tIns="70699" rIns="0" bIns="0" rtlCol="0">
            <a:sp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14856">
              <a:spcBef>
                <a:spcPts val="54"/>
              </a:spcBef>
            </a:pPr>
            <a:r>
              <a:rPr lang="en-IN" sz="1800" dirty="0">
                <a:solidFill>
                  <a:schemeClr val="tx1"/>
                </a:solidFill>
                <a:latin typeface="+mn-lt"/>
                <a:cs typeface="Poppins Light" panose="00000400000000000000" pitchFamily="2" charset="0"/>
              </a:rPr>
              <a:t>RCWS </a:t>
            </a:r>
          </a:p>
          <a:p>
            <a:pPr marL="14856">
              <a:spcBef>
                <a:spcPts val="54"/>
              </a:spcBef>
            </a:pPr>
            <a:r>
              <a:rPr lang="en-IN" sz="1800" dirty="0">
                <a:solidFill>
                  <a:schemeClr val="tx1"/>
                </a:solidFill>
                <a:latin typeface="+mn-lt"/>
                <a:cs typeface="Poppins Light" panose="00000400000000000000" pitchFamily="2" charset="0"/>
              </a:rPr>
              <a:t>(Remote Controlled Weapon System)</a:t>
            </a:r>
            <a:endParaRPr lang="en-IN" sz="1800" spc="-11" dirty="0">
              <a:solidFill>
                <a:schemeClr val="tx1"/>
              </a:solidFill>
              <a:latin typeface="+mn-lt"/>
              <a:cs typeface="Poppins Light" panose="00000400000000000000" pitchFamily="2" charset="0"/>
            </a:endParaRPr>
          </a:p>
        </p:txBody>
      </p:sp>
      <p:sp>
        <p:nvSpPr>
          <p:cNvPr id="6" name="TextBox 5"/>
          <p:cNvSpPr txBox="1"/>
          <p:nvPr/>
        </p:nvSpPr>
        <p:spPr>
          <a:xfrm>
            <a:off x="629674" y="1195668"/>
            <a:ext cx="5771126" cy="388568"/>
          </a:xfrm>
          <a:prstGeom prst="rect">
            <a:avLst/>
          </a:prstGeom>
          <a:noFill/>
        </p:spPr>
        <p:txBody>
          <a:bodyPr wrap="square">
            <a:spAutoFit/>
          </a:bodyPr>
          <a:lstStyle/>
          <a:p>
            <a:pPr>
              <a:lnSpc>
                <a:spcPct val="150000"/>
              </a:lnSpc>
            </a:pPr>
            <a:r>
              <a:rPr lang="en-IN" sz="1400" b="1" dirty="0">
                <a:cs typeface="Poppins Light" panose="00000400000000000000" pitchFamily="2" charset="0"/>
              </a:rPr>
              <a:t>CANNA – 50 </a:t>
            </a:r>
            <a:r>
              <a:rPr lang="en-US" sz="1400" b="1" dirty="0">
                <a:cs typeface="Poppins Light" panose="00000400000000000000" pitchFamily="2" charset="0"/>
              </a:rPr>
              <a:t>RCWS (12.7 mm / 7.62 mm / 5.56 mm)</a:t>
            </a:r>
          </a:p>
        </p:txBody>
      </p:sp>
      <p:sp>
        <p:nvSpPr>
          <p:cNvPr id="23" name="TextBox 22"/>
          <p:cNvSpPr txBox="1"/>
          <p:nvPr/>
        </p:nvSpPr>
        <p:spPr>
          <a:xfrm>
            <a:off x="629673" y="4546347"/>
            <a:ext cx="3194181" cy="2215991"/>
          </a:xfrm>
          <a:prstGeom prst="rect">
            <a:avLst/>
          </a:prstGeom>
          <a:noFill/>
        </p:spPr>
        <p:txBody>
          <a:bodyPr wrap="square">
            <a:spAutoFit/>
          </a:bodyPr>
          <a:lstStyle/>
          <a:p>
            <a:pPr algn="just"/>
            <a:r>
              <a:rPr lang="en-IN" sz="1200" b="1" cap="all" dirty="0">
                <a:latin typeface="Poppins SemiBold" panose="020B0502040204020203" pitchFamily="2" charset="0"/>
                <a:cs typeface="Poppins SemiBold" panose="020B0502040204020203" pitchFamily="2" charset="0"/>
              </a:rPr>
              <a:t>Key FEATURES:</a:t>
            </a:r>
          </a:p>
          <a:p>
            <a:pPr marL="171416" indent="-171416">
              <a:lnSpc>
                <a:spcPct val="120000"/>
              </a:lnSpc>
              <a:buFont typeface="Arial" panose="020B0704020202020204" pitchFamily="34" charset="0"/>
              <a:buChar char="•"/>
            </a:pPr>
            <a:r>
              <a:rPr lang="en-US" sz="1050" dirty="0">
                <a:latin typeface="Poppins Light" panose="00000400000000000000" pitchFamily="2" charset="0"/>
                <a:cs typeface="Poppins Light" panose="00000400000000000000" pitchFamily="2" charset="0"/>
              </a:rPr>
              <a:t>In-house Ballistic Computing, Servo Drive &amp; Stabilization Logic (with European partner).</a:t>
            </a:r>
          </a:p>
          <a:p>
            <a:pPr marL="171416" indent="-171416">
              <a:lnSpc>
                <a:spcPct val="120000"/>
              </a:lnSpc>
              <a:buFont typeface="Arial" panose="020B0704020202020204" pitchFamily="34" charset="0"/>
              <a:buChar char="•"/>
            </a:pPr>
            <a:r>
              <a:rPr lang="en-US" sz="1050" dirty="0">
                <a:latin typeface="Poppins Light" panose="00000400000000000000" pitchFamily="2" charset="0"/>
                <a:cs typeface="Poppins Light" panose="00000400000000000000" pitchFamily="2" charset="0"/>
                <a:sym typeface="+mn-ea"/>
              </a:rPr>
              <a:t>Fully Indigenous Manufacturing in India</a:t>
            </a:r>
            <a:endParaRPr lang="en-US" sz="1050" dirty="0">
              <a:latin typeface="Poppins Light" panose="00000400000000000000" pitchFamily="2" charset="0"/>
              <a:cs typeface="Poppins Light" panose="00000400000000000000" pitchFamily="2" charset="0"/>
            </a:endParaRPr>
          </a:p>
          <a:p>
            <a:pPr marL="171416" indent="-171416">
              <a:lnSpc>
                <a:spcPct val="120000"/>
              </a:lnSpc>
              <a:buFont typeface="Arial" panose="020B0704020202020204" pitchFamily="34" charset="0"/>
              <a:buChar char="•"/>
            </a:pPr>
            <a:r>
              <a:rPr lang="en-US" sz="1050" dirty="0">
                <a:latin typeface="Poppins Light" panose="00000400000000000000" pitchFamily="2" charset="0"/>
                <a:cs typeface="Poppins Light" panose="00000400000000000000" pitchFamily="2" charset="0"/>
                <a:sym typeface="+mn-ea"/>
              </a:rPr>
              <a:t>Crew Protection: Fully overhead CANNA 50.</a:t>
            </a:r>
          </a:p>
          <a:p>
            <a:pPr marL="171416" indent="-171416">
              <a:lnSpc>
                <a:spcPct val="120000"/>
              </a:lnSpc>
              <a:buFont typeface="Arial" panose="020B0704020202020204" pitchFamily="34" charset="0"/>
              <a:buChar char="•"/>
            </a:pPr>
            <a:r>
              <a:rPr lang="en-US" sz="1050" dirty="0">
                <a:latin typeface="Poppins Light" panose="00000400000000000000" pitchFamily="2" charset="0"/>
                <a:cs typeface="Poppins Light" panose="00000400000000000000" pitchFamily="2" charset="0"/>
                <a:sym typeface="+mn-ea"/>
              </a:rPr>
              <a:t>High </a:t>
            </a:r>
            <a:r>
              <a:rPr lang="en-US" sz="1050" dirty="0" err="1">
                <a:latin typeface="Poppins Light" panose="00000400000000000000" pitchFamily="2" charset="0"/>
                <a:cs typeface="Poppins Light" panose="00000400000000000000" pitchFamily="2" charset="0"/>
                <a:sym typeface="+mn-ea"/>
              </a:rPr>
              <a:t>LoF</a:t>
            </a:r>
            <a:r>
              <a:rPr lang="en-US" sz="1050" dirty="0">
                <a:latin typeface="Poppins Light" panose="00000400000000000000" pitchFamily="2" charset="0"/>
                <a:cs typeface="Poppins Light" panose="00000400000000000000" pitchFamily="2" charset="0"/>
                <a:sym typeface="+mn-ea"/>
              </a:rPr>
              <a:t> Accuracy: Latest-generation SRCS, optimized for versatile use</a:t>
            </a:r>
          </a:p>
          <a:p>
            <a:pPr marL="171416" indent="-171416">
              <a:lnSpc>
                <a:spcPct val="120000"/>
              </a:lnSpc>
              <a:buFont typeface="Arial" panose="020B0704020202020204" pitchFamily="34" charset="0"/>
              <a:buChar char="•"/>
            </a:pPr>
            <a:r>
              <a:rPr lang="en-US" sz="1050" dirty="0" err="1">
                <a:latin typeface="Poppins Light" panose="00000400000000000000" pitchFamily="2" charset="0"/>
                <a:cs typeface="Poppins Light" panose="00000400000000000000" pitchFamily="2" charset="0"/>
                <a:sym typeface="+mn-ea"/>
              </a:rPr>
              <a:t>LoF</a:t>
            </a:r>
            <a:r>
              <a:rPr lang="en-US" sz="1050" dirty="0">
                <a:latin typeface="Poppins Light" panose="00000400000000000000" pitchFamily="2" charset="0"/>
                <a:cs typeface="Poppins Light" panose="00000400000000000000" pitchFamily="2" charset="0"/>
                <a:sym typeface="+mn-ea"/>
              </a:rPr>
              <a:t> &amp; </a:t>
            </a:r>
            <a:r>
              <a:rPr lang="en-US" sz="1050" dirty="0" err="1">
                <a:latin typeface="Poppins Light" panose="00000400000000000000" pitchFamily="2" charset="0"/>
                <a:cs typeface="Poppins Light" panose="00000400000000000000" pitchFamily="2" charset="0"/>
                <a:sym typeface="+mn-ea"/>
              </a:rPr>
              <a:t>LoS</a:t>
            </a:r>
            <a:r>
              <a:rPr lang="en-US" sz="1050" dirty="0">
                <a:latin typeface="Poppins Light" panose="00000400000000000000" pitchFamily="2" charset="0"/>
                <a:cs typeface="Poppins Light" panose="00000400000000000000" pitchFamily="2" charset="0"/>
                <a:sym typeface="+mn-ea"/>
              </a:rPr>
              <a:t> Stabilization: Advanced digital servo and stabilization architecture</a:t>
            </a:r>
          </a:p>
          <a:p>
            <a:pPr marL="171416" indent="-171416">
              <a:lnSpc>
                <a:spcPct val="120000"/>
              </a:lnSpc>
              <a:buFont typeface="Arial" panose="020B0704020202020204" pitchFamily="34" charset="0"/>
              <a:buChar char="•"/>
            </a:pPr>
            <a:r>
              <a:rPr lang="en-US" sz="1050" dirty="0">
                <a:latin typeface="Poppins Light" panose="00000400000000000000" pitchFamily="2" charset="0"/>
                <a:cs typeface="Poppins Light" panose="00000400000000000000" pitchFamily="2" charset="0"/>
                <a:sym typeface="+mn-ea"/>
              </a:rPr>
              <a:t>Mount Variability: Compatible with calibers of all origins</a:t>
            </a:r>
          </a:p>
        </p:txBody>
      </p:sp>
      <p:pic>
        <p:nvPicPr>
          <p:cNvPr id="24" name="Picture 23"/>
          <p:cNvPicPr>
            <a:picLocks noChangeAspect="1"/>
          </p:cNvPicPr>
          <p:nvPr/>
        </p:nvPicPr>
        <p:blipFill>
          <a:blip r:embed="rId2"/>
          <a:stretch>
            <a:fillRect/>
          </a:stretch>
        </p:blipFill>
        <p:spPr>
          <a:xfrm>
            <a:off x="629674" y="2599615"/>
            <a:ext cx="2861674" cy="1871268"/>
          </a:xfrm>
          <a:prstGeom prst="rect">
            <a:avLst/>
          </a:prstGeom>
        </p:spPr>
      </p:pic>
      <p:pic>
        <p:nvPicPr>
          <p:cNvPr id="25" name="Picture 24"/>
          <p:cNvPicPr>
            <a:picLocks noChangeAspect="1"/>
          </p:cNvPicPr>
          <p:nvPr/>
        </p:nvPicPr>
        <p:blipFill>
          <a:blip r:embed="rId3"/>
          <a:stretch>
            <a:fillRect/>
          </a:stretch>
        </p:blipFill>
        <p:spPr>
          <a:xfrm>
            <a:off x="3990107" y="2599615"/>
            <a:ext cx="2861674" cy="1871268"/>
          </a:xfrm>
          <a:prstGeom prst="rect">
            <a:avLst/>
          </a:prstGeom>
        </p:spPr>
      </p:pic>
      <p:sp>
        <p:nvSpPr>
          <p:cNvPr id="37" name="TextBox 36"/>
          <p:cNvSpPr txBox="1"/>
          <p:nvPr/>
        </p:nvSpPr>
        <p:spPr>
          <a:xfrm>
            <a:off x="4032308" y="4546347"/>
            <a:ext cx="2819473" cy="2031325"/>
          </a:xfrm>
          <a:prstGeom prst="rect">
            <a:avLst/>
          </a:prstGeom>
          <a:noFill/>
        </p:spPr>
        <p:txBody>
          <a:bodyPr wrap="square">
            <a:spAutoFit/>
          </a:bodyPr>
          <a:lstStyle/>
          <a:p>
            <a:pPr marL="171416" indent="-171416">
              <a:lnSpc>
                <a:spcPct val="120000"/>
              </a:lnSpc>
              <a:buFont typeface="Arial" panose="020B0704020202020204" pitchFamily="34" charset="0"/>
              <a:buChar char="•"/>
            </a:pPr>
            <a:r>
              <a:rPr lang="en-US" sz="1050" dirty="0">
                <a:latin typeface="Poppins Light" panose="00000400000000000000" pitchFamily="2" charset="0"/>
                <a:cs typeface="Poppins Light" panose="00000400000000000000" pitchFamily="2" charset="0"/>
              </a:rPr>
              <a:t>Modular Ammo Clip: Up to 540 rounds ready for 12.7mm</a:t>
            </a:r>
          </a:p>
          <a:p>
            <a:pPr marL="171416" indent="-171416">
              <a:lnSpc>
                <a:spcPct val="120000"/>
              </a:lnSpc>
              <a:buFont typeface="Arial" panose="020B0704020202020204" pitchFamily="34" charset="0"/>
              <a:buChar char="•"/>
            </a:pPr>
            <a:r>
              <a:rPr lang="en-US" sz="1050" dirty="0">
                <a:latin typeface="Poppins Light" panose="00000400000000000000" pitchFamily="2" charset="0"/>
                <a:cs typeface="Poppins Light" panose="00000400000000000000" pitchFamily="2" charset="0"/>
                <a:sym typeface="+mn-ea"/>
              </a:rPr>
              <a:t>MIL-STD Compliant with STANAG 4569 Level II ballis tic protection</a:t>
            </a:r>
          </a:p>
          <a:p>
            <a:pPr marL="171416" indent="-171416">
              <a:lnSpc>
                <a:spcPct val="120000"/>
              </a:lnSpc>
              <a:buFont typeface="Arial" panose="020B0704020202020204" pitchFamily="34" charset="0"/>
              <a:buChar char="•"/>
            </a:pPr>
            <a:r>
              <a:rPr lang="en-US" sz="1050" dirty="0">
                <a:latin typeface="Poppins Light" panose="00000400000000000000" pitchFamily="2" charset="0"/>
                <a:cs typeface="Poppins Light" panose="00000400000000000000" pitchFamily="2" charset="0"/>
                <a:sym typeface="+mn-ea"/>
              </a:rPr>
              <a:t>Safety Firing Zones: Configurable by operator</a:t>
            </a:r>
          </a:p>
          <a:p>
            <a:pPr marL="171416" indent="-171416">
              <a:lnSpc>
                <a:spcPct val="120000"/>
              </a:lnSpc>
              <a:buFont typeface="Arial" panose="020B0704020202020204" pitchFamily="34" charset="0"/>
              <a:buChar char="•"/>
            </a:pPr>
            <a:r>
              <a:rPr lang="en-US" sz="1050" dirty="0">
                <a:latin typeface="Poppins Light" panose="00000400000000000000" pitchFamily="2" charset="0"/>
                <a:cs typeface="Poppins Light" panose="00000400000000000000" pitchFamily="2" charset="0"/>
                <a:sym typeface="+mn-ea"/>
              </a:rPr>
              <a:t>Transfer of Technology (</a:t>
            </a:r>
            <a:r>
              <a:rPr lang="en-US" sz="1050" dirty="0" err="1">
                <a:latin typeface="Poppins Light" panose="00000400000000000000" pitchFamily="2" charset="0"/>
                <a:cs typeface="Poppins Light" panose="00000400000000000000" pitchFamily="2" charset="0"/>
                <a:sym typeface="+mn-ea"/>
              </a:rPr>
              <a:t>ToT</a:t>
            </a:r>
            <a:r>
              <a:rPr lang="en-US" sz="1050" dirty="0">
                <a:latin typeface="Poppins Light" panose="00000400000000000000" pitchFamily="2" charset="0"/>
                <a:cs typeface="Poppins Light" panose="00000400000000000000" pitchFamily="2" charset="0"/>
                <a:sym typeface="+mn-ea"/>
              </a:rPr>
              <a:t>): Ready for customer facilities</a:t>
            </a:r>
          </a:p>
          <a:p>
            <a:pPr marL="171416" indent="-171416">
              <a:lnSpc>
                <a:spcPct val="120000"/>
              </a:lnSpc>
              <a:buFont typeface="Arial" panose="020B0704020202020204" pitchFamily="34" charset="0"/>
              <a:buChar char="•"/>
            </a:pPr>
            <a:r>
              <a:rPr lang="en-US" sz="1050" dirty="0">
                <a:latin typeface="Poppins Light" panose="00000400000000000000" pitchFamily="2" charset="0"/>
                <a:cs typeface="Poppins Light" panose="00000400000000000000" pitchFamily="2" charset="0"/>
                <a:sym typeface="+mn-ea"/>
              </a:rPr>
              <a:t>Manual Mode for operational flexibility</a:t>
            </a:r>
          </a:p>
        </p:txBody>
      </p:sp>
      <p:sp>
        <p:nvSpPr>
          <p:cNvPr id="26" name="object 2"/>
          <p:cNvSpPr txBox="1">
            <a:spLocks noGrp="1"/>
          </p:cNvSpPr>
          <p:nvPr/>
        </p:nvSpPr>
        <p:spPr>
          <a:xfrm>
            <a:off x="629673" y="1770278"/>
            <a:ext cx="3194181" cy="523220"/>
          </a:xfrm>
          <a:prstGeom prst="rect">
            <a:avLst/>
          </a:prstGeom>
          <a:noFill/>
        </p:spPr>
        <p:txBody>
          <a:bodyPr wrap="square" rtlCol="0">
            <a:spAutoFit/>
          </a:bodyPr>
          <a:lstStyle>
            <a:defPPr>
              <a:defRPr lang="en-US"/>
            </a:defPPr>
            <a:lvl1pPr>
              <a:defRPr>
                <a:solidFill>
                  <a:srgbClr val="00B050"/>
                </a:solidFill>
                <a:effectLst>
                  <a:outerShdw blurRad="38100" dist="38100" dir="2700000" algn="tl">
                    <a:srgbClr val="000000">
                      <a:alpha val="43137"/>
                    </a:srgbClr>
                  </a:outerShdw>
                </a:effectLst>
                <a:latin typeface="+mj-lt"/>
              </a:defRPr>
            </a:lvl1pPr>
          </a:lstStyle>
          <a:p>
            <a:r>
              <a:rPr lang="en-US" altLang="en-US" sz="1400" b="1" dirty="0">
                <a:solidFill>
                  <a:schemeClr val="tx1"/>
                </a:solidFill>
                <a:effectLst/>
                <a:latin typeface="Poppins Light" panose="00000400000000000000" pitchFamily="2" charset="0"/>
                <a:cs typeface="Poppins Light" panose="00000400000000000000" pitchFamily="2" charset="0"/>
              </a:rPr>
              <a:t>Customer: </a:t>
            </a:r>
            <a:r>
              <a:rPr lang="en-US" altLang="en-US" sz="1400" dirty="0">
                <a:solidFill>
                  <a:schemeClr val="tx1"/>
                </a:solidFill>
                <a:effectLst/>
                <a:latin typeface="Poppins Light" panose="00000400000000000000" pitchFamily="2" charset="0"/>
                <a:cs typeface="Poppins Light" panose="00000400000000000000" pitchFamily="2" charset="0"/>
              </a:rPr>
              <a:t>Ministry of </a:t>
            </a:r>
            <a:r>
              <a:rPr lang="en-US" altLang="en-US" sz="1400" dirty="0" err="1">
                <a:solidFill>
                  <a:schemeClr val="tx1"/>
                </a:solidFill>
                <a:effectLst/>
                <a:latin typeface="Poppins Light" panose="00000400000000000000" pitchFamily="2" charset="0"/>
                <a:cs typeface="Poppins Light" panose="00000400000000000000" pitchFamily="2" charset="0"/>
              </a:rPr>
              <a:t>Defence</a:t>
            </a:r>
          </a:p>
          <a:p>
            <a:r>
              <a:rPr lang="en-US" altLang="en-US" sz="1400" dirty="0">
                <a:solidFill>
                  <a:schemeClr val="tx1"/>
                </a:solidFill>
                <a:effectLst/>
                <a:latin typeface="Poppins Light" panose="00000400000000000000" pitchFamily="2" charset="0"/>
                <a:cs typeface="Poppins Light" panose="00000400000000000000" pitchFamily="2" charset="0"/>
              </a:rPr>
              <a:t>of Slovak and Czech Republic</a:t>
            </a:r>
          </a:p>
        </p:txBody>
      </p:sp>
      <p:grpSp>
        <p:nvGrpSpPr>
          <p:cNvPr id="3" name="Group 2">
            <a:extLst>
              <a:ext uri="{FF2B5EF4-FFF2-40B4-BE49-F238E27FC236}">
                <a16:creationId xmlns:a16="http://schemas.microsoft.com/office/drawing/2014/main" id="{2D83B907-1578-46F7-B27C-77E140B21CBB}"/>
              </a:ext>
            </a:extLst>
          </p:cNvPr>
          <p:cNvGrpSpPr/>
          <p:nvPr/>
        </p:nvGrpSpPr>
        <p:grpSpPr>
          <a:xfrm>
            <a:off x="3633304" y="1803529"/>
            <a:ext cx="3248664" cy="504560"/>
            <a:chOff x="4208433" y="1940227"/>
            <a:chExt cx="2756659" cy="428145"/>
          </a:xfrm>
        </p:grpSpPr>
        <p:pic>
          <p:nvPicPr>
            <p:cNvPr id="10" name="Picture 9"/>
            <p:cNvPicPr/>
            <p:nvPr/>
          </p:nvPicPr>
          <p:blipFill>
            <a:blip r:embed="rId4"/>
            <a:stretch>
              <a:fillRect/>
            </a:stretch>
          </p:blipFill>
          <p:spPr>
            <a:xfrm>
              <a:off x="4208433" y="1940227"/>
              <a:ext cx="764109" cy="428145"/>
            </a:xfrm>
            <a:prstGeom prst="rect">
              <a:avLst/>
            </a:prstGeom>
          </p:spPr>
        </p:pic>
        <p:pic>
          <p:nvPicPr>
            <p:cNvPr id="14" name="Picture 13"/>
            <p:cNvPicPr/>
            <p:nvPr/>
          </p:nvPicPr>
          <p:blipFill>
            <a:blip r:embed="rId5"/>
            <a:stretch>
              <a:fillRect/>
            </a:stretch>
          </p:blipFill>
          <p:spPr>
            <a:xfrm>
              <a:off x="5158427" y="1944798"/>
              <a:ext cx="1806665" cy="381293"/>
            </a:xfrm>
            <a:prstGeom prst="rect">
              <a:avLst/>
            </a:prstGeom>
          </p:spPr>
        </p:pic>
      </p:grpSp>
    </p:spTree>
    <p:extLst>
      <p:ext uri="{BB962C8B-B14F-4D97-AF65-F5344CB8AC3E}">
        <p14:creationId xmlns:p14="http://schemas.microsoft.com/office/powerpoint/2010/main" val="1505613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6150" y="678290"/>
            <a:ext cx="4661753" cy="327622"/>
          </a:xfrm>
          <a:prstGeom prst="rect">
            <a:avLst/>
          </a:prstGeom>
        </p:spPr>
        <p:txBody>
          <a:bodyPr vert="horz" wrap="square" lIns="0" tIns="70708" rIns="0" bIns="0" rtlCol="0">
            <a:sp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14856">
              <a:spcBef>
                <a:spcPts val="54"/>
              </a:spcBef>
            </a:pPr>
            <a:r>
              <a:rPr lang="en-IN" sz="1800" cap="all" dirty="0">
                <a:solidFill>
                  <a:schemeClr val="tx1"/>
                </a:solidFill>
                <a:latin typeface="+mn-lt"/>
                <a:cs typeface="Poppins Light" panose="00000400000000000000" pitchFamily="2" charset="0"/>
              </a:rPr>
              <a:t>Turret System</a:t>
            </a:r>
          </a:p>
        </p:txBody>
      </p:sp>
      <p:sp>
        <p:nvSpPr>
          <p:cNvPr id="27" name="TextBox 26"/>
          <p:cNvSpPr txBox="1"/>
          <p:nvPr/>
        </p:nvSpPr>
        <p:spPr>
          <a:xfrm>
            <a:off x="596149" y="1222271"/>
            <a:ext cx="6386541" cy="2492990"/>
          </a:xfrm>
          <a:prstGeom prst="rect">
            <a:avLst/>
          </a:prstGeom>
          <a:noFill/>
        </p:spPr>
        <p:txBody>
          <a:bodyPr wrap="square">
            <a:spAutoFit/>
          </a:bodyPr>
          <a:lstStyle/>
          <a:p>
            <a:pPr>
              <a:lnSpc>
                <a:spcPct val="100000"/>
              </a:lnSpc>
            </a:pPr>
            <a:r>
              <a:rPr lang="en-IN" sz="1400" b="1" dirty="0"/>
              <a:t>30mm Turret</a:t>
            </a:r>
          </a:p>
          <a:p>
            <a:r>
              <a:rPr lang="en-US" sz="1200" b="1" dirty="0">
                <a:latin typeface="Poppins SemiBold" panose="020B0502040204020203" pitchFamily="2" charset="0"/>
                <a:cs typeface="Poppins SemiBold" panose="020B0502040204020203" pitchFamily="2" charset="0"/>
              </a:rPr>
              <a:t>One-Man Turret - 30 mm Capability</a:t>
            </a:r>
          </a:p>
          <a:p>
            <a:pPr marL="171416" indent="-171416">
              <a:spcAft>
                <a:spcPts val="300"/>
              </a:spcAft>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Versatile Compatibility: Designed for tracked &amp; wheeled combat vehicles (BMP-1, BTR-70/80, OT-64, etc.)</a:t>
            </a:r>
          </a:p>
          <a:p>
            <a:pPr marL="171416" indent="-171416">
              <a:spcAft>
                <a:spcPts val="300"/>
              </a:spcAft>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Future-Ready: Targeting higher calibers &amp; air defense weapon systems</a:t>
            </a:r>
          </a:p>
          <a:p>
            <a:pPr marL="171416" indent="-171416">
              <a:spcAft>
                <a:spcPts val="300"/>
              </a:spcAft>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All-weather Operation: Reliable in -30°C to +50°C, day &amp; night, even on the move</a:t>
            </a:r>
          </a:p>
          <a:p>
            <a:pPr marL="171416" indent="-171416">
              <a:spcAft>
                <a:spcPts val="300"/>
              </a:spcAft>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360° Traverse &amp; -4° to +50° Elevation for maximum firing flexibility</a:t>
            </a:r>
          </a:p>
          <a:p>
            <a:pPr marL="171416" indent="-171416">
              <a:spcAft>
                <a:spcPts val="300"/>
              </a:spcAft>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Modular Design: Welded structure with externally mounted weapons</a:t>
            </a:r>
          </a:p>
          <a:p>
            <a:pPr marL="171416" indent="-171416">
              <a:spcAft>
                <a:spcPts val="300"/>
              </a:spcAft>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Advanced Fire Control: Electric weapon control with manual backup</a:t>
            </a:r>
          </a:p>
          <a:p>
            <a:pPr marL="171416" indent="-171416">
              <a:spcAft>
                <a:spcPts val="300"/>
              </a:spcAft>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Crew-Centric: Accommodates gunner’s seat, ammo magazines, and control systems</a:t>
            </a:r>
          </a:p>
          <a:p>
            <a:pPr marL="171416" indent="-171416">
              <a:spcAft>
                <a:spcPts val="300"/>
              </a:spcAft>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High Effectiveness: Strong ballistic protection, low weight, and modularity</a:t>
            </a:r>
          </a:p>
          <a:p>
            <a:pPr marL="171416" indent="-171416">
              <a:spcAft>
                <a:spcPts val="300"/>
              </a:spcAft>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Global Appeal: Optimum choice for armed forces worldwide</a:t>
            </a:r>
          </a:p>
        </p:txBody>
      </p:sp>
      <p:sp>
        <p:nvSpPr>
          <p:cNvPr id="28" name="object 13"/>
          <p:cNvSpPr/>
          <p:nvPr/>
        </p:nvSpPr>
        <p:spPr>
          <a:xfrm>
            <a:off x="720380" y="3846815"/>
            <a:ext cx="3104466" cy="2929434"/>
          </a:xfrm>
          <a:prstGeom prst="rect">
            <a:avLst/>
          </a:prstGeom>
          <a:blipFill>
            <a:blip r:embed="rId2" cstate="print"/>
            <a:stretch>
              <a:fillRect t="-11325" b="-12612"/>
            </a:stretch>
          </a:blipFill>
          <a:ln>
            <a:solidFill>
              <a:schemeClr val="bg1">
                <a:lumMod val="75000"/>
              </a:schemeClr>
            </a:solidFill>
          </a:ln>
        </p:spPr>
        <p:txBody>
          <a:bodyPr wrap="square" lIns="0" tIns="0" rIns="0" bIns="0" rtlCol="0">
            <a:noAutofit/>
          </a:bodyPr>
          <a:lstStyle/>
          <a:p>
            <a:endParaRPr sz="954" dirty="0">
              <a:latin typeface="Poppins Light" panose="00000400000000000000" pitchFamily="2" charset="0"/>
            </a:endParaRPr>
          </a:p>
        </p:txBody>
      </p:sp>
    </p:spTree>
    <p:extLst>
      <p:ext uri="{BB962C8B-B14F-4D97-AF65-F5344CB8AC3E}">
        <p14:creationId xmlns:p14="http://schemas.microsoft.com/office/powerpoint/2010/main" val="3422353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0369" y="622034"/>
            <a:ext cx="4661753" cy="327622"/>
          </a:xfrm>
          <a:prstGeom prst="rect">
            <a:avLst/>
          </a:prstGeom>
        </p:spPr>
        <p:txBody>
          <a:bodyPr vert="horz" wrap="square" lIns="0" tIns="70708" rIns="0" bIns="0" rtlCol="0">
            <a:sp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14856">
              <a:spcBef>
                <a:spcPts val="54"/>
              </a:spcBef>
            </a:pPr>
            <a:r>
              <a:rPr lang="en-IN" sz="1800" cap="all" dirty="0">
                <a:solidFill>
                  <a:schemeClr val="tx1"/>
                </a:solidFill>
                <a:latin typeface="+mn-lt"/>
                <a:cs typeface="Poppins Light" panose="00000400000000000000" pitchFamily="2" charset="0"/>
              </a:rPr>
              <a:t>Active Protection System (APS)</a:t>
            </a:r>
          </a:p>
        </p:txBody>
      </p:sp>
      <p:sp>
        <p:nvSpPr>
          <p:cNvPr id="36" name="TextBox 35"/>
          <p:cNvSpPr txBox="1"/>
          <p:nvPr/>
        </p:nvSpPr>
        <p:spPr>
          <a:xfrm>
            <a:off x="583378" y="1222670"/>
            <a:ext cx="6380273" cy="837152"/>
          </a:xfrm>
          <a:prstGeom prst="rect">
            <a:avLst/>
          </a:prstGeom>
          <a:noFill/>
        </p:spPr>
        <p:txBody>
          <a:bodyPr wrap="square" rtlCol="0">
            <a:spAutoFit/>
          </a:bodyPr>
          <a:lstStyle/>
          <a:p>
            <a:pPr algn="just">
              <a:lnSpc>
                <a:spcPct val="110000"/>
              </a:lnSpc>
            </a:pPr>
            <a:r>
              <a:rPr lang="en-US" sz="1100" b="1" dirty="0">
                <a:latin typeface="Poppins Light" panose="00000400000000000000" pitchFamily="2" charset="0"/>
              </a:rPr>
              <a:t>APS</a:t>
            </a:r>
            <a:r>
              <a:rPr lang="en-US" sz="1100" dirty="0">
                <a:latin typeface="Poppins Light" panose="00000400000000000000" pitchFamily="2" charset="0"/>
              </a:rPr>
              <a:t> are advanced defense technologies designed to detect, intercept and neutralize incoming threats such as projectiles, rockets, and anti-tank guided missiles. These systems enhance the survivability of armored vehicles and protect onboard personnel by employing a combination of detection, disruption, and interception techniques.</a:t>
            </a:r>
          </a:p>
        </p:txBody>
      </p:sp>
      <p:sp>
        <p:nvSpPr>
          <p:cNvPr id="37" name="TextBox 36"/>
          <p:cNvSpPr txBox="1"/>
          <p:nvPr/>
        </p:nvSpPr>
        <p:spPr>
          <a:xfrm>
            <a:off x="593794" y="2086932"/>
            <a:ext cx="3376860" cy="1751249"/>
          </a:xfrm>
          <a:prstGeom prst="rect">
            <a:avLst/>
          </a:prstGeom>
          <a:noFill/>
        </p:spPr>
        <p:txBody>
          <a:bodyPr wrap="square" rtlCol="0">
            <a:spAutoFit/>
          </a:bodyPr>
          <a:lstStyle/>
          <a:p>
            <a:r>
              <a:rPr lang="en-US" sz="1100" b="1" dirty="0">
                <a:latin typeface="Poppins Light" panose="00000400000000000000" pitchFamily="2" charset="0"/>
                <a:cs typeface="Poppins Light" panose="00000400000000000000" pitchFamily="2" charset="0"/>
              </a:rPr>
              <a:t>APS Subsystems:</a:t>
            </a:r>
          </a:p>
          <a:p>
            <a:pPr marL="171416" indent="-171416">
              <a:lnSpc>
                <a:spcPct val="110000"/>
              </a:lnSpc>
              <a:buFont typeface="Arial" panose="020B0704020202020204" pitchFamily="34" charset="0"/>
              <a:buChar char="•"/>
            </a:pPr>
            <a:r>
              <a:rPr lang="en-US" sz="1100" dirty="0">
                <a:latin typeface="Poppins Light" panose="00000400000000000000" pitchFamily="2" charset="0"/>
              </a:rPr>
              <a:t>Radar Subsystem – for threat detection and identification</a:t>
            </a:r>
          </a:p>
          <a:p>
            <a:pPr marL="171416" indent="-171416">
              <a:lnSpc>
                <a:spcPct val="110000"/>
              </a:lnSpc>
              <a:buFont typeface="Arial" panose="020B0704020202020204" pitchFamily="34" charset="0"/>
              <a:buChar char="•"/>
            </a:pPr>
            <a:r>
              <a:rPr lang="en-US" sz="1100" dirty="0">
                <a:latin typeface="Poppins Light" panose="00000400000000000000" pitchFamily="2" charset="0"/>
              </a:rPr>
              <a:t>Jammer Subsystem – for soft kill operations</a:t>
            </a:r>
          </a:p>
          <a:p>
            <a:pPr marL="171416" indent="-171416">
              <a:lnSpc>
                <a:spcPct val="110000"/>
              </a:lnSpc>
              <a:buFont typeface="Arial" panose="020B0704020202020204" pitchFamily="34" charset="0"/>
              <a:buChar char="•"/>
            </a:pPr>
            <a:r>
              <a:rPr lang="en-US" sz="1100" dirty="0">
                <a:latin typeface="Poppins Light" panose="00000400000000000000" pitchFamily="2" charset="0"/>
              </a:rPr>
              <a:t>Countermeasure/Launcher Subsystem – for hard kill operations</a:t>
            </a:r>
          </a:p>
          <a:p>
            <a:pPr marL="171416" indent="-171416">
              <a:lnSpc>
                <a:spcPct val="110000"/>
              </a:lnSpc>
              <a:buFont typeface="Arial" panose="020B0704020202020204" pitchFamily="34" charset="0"/>
              <a:buChar char="•"/>
            </a:pPr>
            <a:r>
              <a:rPr lang="en-US" sz="1100" dirty="0">
                <a:latin typeface="Poppins Light" panose="00000400000000000000" pitchFamily="2" charset="0"/>
              </a:rPr>
              <a:t>Ammunition – for hard kill operations</a:t>
            </a:r>
          </a:p>
          <a:p>
            <a:pPr marL="171416" indent="-171416">
              <a:lnSpc>
                <a:spcPct val="110000"/>
              </a:lnSpc>
              <a:buFont typeface="Arial" panose="020B0704020202020204" pitchFamily="34" charset="0"/>
              <a:buChar char="•"/>
            </a:pPr>
            <a:r>
              <a:rPr lang="en-US" sz="1100" dirty="0">
                <a:latin typeface="Poppins Light" panose="00000400000000000000" pitchFamily="2" charset="0"/>
              </a:rPr>
              <a:t>Fire Control Systems – for ballistic algorithms</a:t>
            </a:r>
          </a:p>
        </p:txBody>
      </p:sp>
      <p:sp>
        <p:nvSpPr>
          <p:cNvPr id="32" name="object 20"/>
          <p:cNvSpPr/>
          <p:nvPr/>
        </p:nvSpPr>
        <p:spPr>
          <a:xfrm>
            <a:off x="4126436" y="2116614"/>
            <a:ext cx="2758554" cy="1470647"/>
          </a:xfrm>
          <a:prstGeom prst="rect">
            <a:avLst/>
          </a:prstGeom>
          <a:blipFill>
            <a:blip r:embed="rId2" cstate="print"/>
            <a:stretch>
              <a:fillRect/>
            </a:stretch>
          </a:blipFill>
          <a:ln>
            <a:solidFill>
              <a:schemeClr val="tx1">
                <a:lumMod val="50000"/>
                <a:lumOff val="50000"/>
              </a:schemeClr>
            </a:solidFill>
          </a:ln>
        </p:spPr>
        <p:txBody>
          <a:bodyPr wrap="square" lIns="0" tIns="0" rIns="0" bIns="0" rtlCol="0">
            <a:noAutofit/>
          </a:bodyPr>
          <a:lstStyle/>
          <a:p>
            <a:endParaRPr sz="954" dirty="0">
              <a:latin typeface="Poppins Light" panose="00000400000000000000" pitchFamily="2" charset="0"/>
            </a:endParaRPr>
          </a:p>
        </p:txBody>
      </p:sp>
      <p:pic>
        <p:nvPicPr>
          <p:cNvPr id="34" name="Picture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2700" t="5186" r="55170"/>
          <a:stretch/>
        </p:blipFill>
        <p:spPr>
          <a:xfrm>
            <a:off x="830768" y="3980137"/>
            <a:ext cx="1302499" cy="1344704"/>
          </a:xfrm>
          <a:prstGeom prst="rect">
            <a:avLst/>
          </a:prstGeom>
        </p:spPr>
      </p:pic>
      <p:grpSp>
        <p:nvGrpSpPr>
          <p:cNvPr id="3" name="Group 2">
            <a:extLst>
              <a:ext uri="{FF2B5EF4-FFF2-40B4-BE49-F238E27FC236}">
                <a16:creationId xmlns:a16="http://schemas.microsoft.com/office/drawing/2014/main" id="{8C8A005B-FF6A-4879-BB74-177360C17D32}"/>
              </a:ext>
            </a:extLst>
          </p:cNvPr>
          <p:cNvGrpSpPr/>
          <p:nvPr/>
        </p:nvGrpSpPr>
        <p:grpSpPr>
          <a:xfrm>
            <a:off x="5358459" y="4071979"/>
            <a:ext cx="1282060" cy="1381697"/>
            <a:chOff x="5358459" y="3938979"/>
            <a:chExt cx="1282060" cy="1381697"/>
          </a:xfrm>
        </p:grpSpPr>
        <p:sp>
          <p:nvSpPr>
            <p:cNvPr id="12" name="object 10"/>
            <p:cNvSpPr/>
            <p:nvPr/>
          </p:nvSpPr>
          <p:spPr>
            <a:xfrm>
              <a:off x="5358459" y="3938979"/>
              <a:ext cx="1282060" cy="1099205"/>
            </a:xfrm>
            <a:prstGeom prst="rect">
              <a:avLst/>
            </a:prstGeom>
            <a:blipFill>
              <a:blip r:embed="rId5" cstate="print"/>
              <a:stretch>
                <a:fillRect/>
              </a:stretch>
            </a:blipFill>
            <a:ln>
              <a:solidFill>
                <a:schemeClr val="tx1">
                  <a:lumMod val="50000"/>
                  <a:lumOff val="50000"/>
                </a:schemeClr>
              </a:solidFill>
            </a:ln>
          </p:spPr>
          <p:txBody>
            <a:bodyPr wrap="square" lIns="0" tIns="0" rIns="0" bIns="0" rtlCol="0">
              <a:noAutofit/>
            </a:bodyPr>
            <a:lstStyle/>
            <a:p>
              <a:endParaRPr sz="954" dirty="0">
                <a:latin typeface="Poppins Light" panose="00000400000000000000" pitchFamily="2" charset="0"/>
              </a:endParaRPr>
            </a:p>
          </p:txBody>
        </p:sp>
        <p:sp>
          <p:nvSpPr>
            <p:cNvPr id="4" name="TextBox 3"/>
            <p:cNvSpPr txBox="1"/>
            <p:nvPr/>
          </p:nvSpPr>
          <p:spPr>
            <a:xfrm>
              <a:off x="5532644" y="5105232"/>
              <a:ext cx="995432" cy="215444"/>
            </a:xfrm>
            <a:prstGeom prst="rect">
              <a:avLst/>
            </a:prstGeom>
            <a:noFill/>
          </p:spPr>
          <p:txBody>
            <a:bodyPr wrap="square" rtlCol="0">
              <a:spAutoFit/>
            </a:bodyPr>
            <a:lstStyle/>
            <a:p>
              <a:pPr algn="ctr"/>
              <a:r>
                <a:rPr lang="en-US" sz="800" b="1" dirty="0"/>
                <a:t>Launcher</a:t>
              </a:r>
            </a:p>
          </p:txBody>
        </p:sp>
      </p:grpSp>
      <p:grpSp>
        <p:nvGrpSpPr>
          <p:cNvPr id="5" name="Group 4">
            <a:extLst>
              <a:ext uri="{FF2B5EF4-FFF2-40B4-BE49-F238E27FC236}">
                <a16:creationId xmlns:a16="http://schemas.microsoft.com/office/drawing/2014/main" id="{4F803885-6535-4018-A206-A92321879840}"/>
              </a:ext>
            </a:extLst>
          </p:cNvPr>
          <p:cNvGrpSpPr/>
          <p:nvPr/>
        </p:nvGrpSpPr>
        <p:grpSpPr>
          <a:xfrm>
            <a:off x="2951214" y="3980137"/>
            <a:ext cx="1277280" cy="1473538"/>
            <a:chOff x="2951214" y="3847137"/>
            <a:chExt cx="1277280" cy="1473538"/>
          </a:xfrm>
        </p:grpSpPr>
        <p:sp>
          <p:nvSpPr>
            <p:cNvPr id="11" name="object 12"/>
            <p:cNvSpPr/>
            <p:nvPr/>
          </p:nvSpPr>
          <p:spPr>
            <a:xfrm>
              <a:off x="2951214" y="3847137"/>
              <a:ext cx="1277280" cy="1101776"/>
            </a:xfrm>
            <a:prstGeom prst="rect">
              <a:avLst/>
            </a:prstGeom>
            <a:blipFill>
              <a:blip r:embed="rId6"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39" name="TextBox 38"/>
            <p:cNvSpPr txBox="1"/>
            <p:nvPr/>
          </p:nvSpPr>
          <p:spPr>
            <a:xfrm>
              <a:off x="3209054" y="5105231"/>
              <a:ext cx="761600" cy="215444"/>
            </a:xfrm>
            <a:prstGeom prst="rect">
              <a:avLst/>
            </a:prstGeom>
            <a:noFill/>
          </p:spPr>
          <p:txBody>
            <a:bodyPr wrap="square" rtlCol="0">
              <a:spAutoFit/>
            </a:bodyPr>
            <a:lstStyle/>
            <a:p>
              <a:pPr algn="ctr"/>
              <a:r>
                <a:rPr lang="en-US" sz="800" b="1" dirty="0"/>
                <a:t>Jammer</a:t>
              </a:r>
            </a:p>
          </p:txBody>
        </p:sp>
      </p:grpSp>
      <p:grpSp>
        <p:nvGrpSpPr>
          <p:cNvPr id="7" name="Group 6">
            <a:extLst>
              <a:ext uri="{FF2B5EF4-FFF2-40B4-BE49-F238E27FC236}">
                <a16:creationId xmlns:a16="http://schemas.microsoft.com/office/drawing/2014/main" id="{5144A783-4719-47D4-AF96-5B516368E8BD}"/>
              </a:ext>
            </a:extLst>
          </p:cNvPr>
          <p:cNvGrpSpPr/>
          <p:nvPr/>
        </p:nvGrpSpPr>
        <p:grpSpPr>
          <a:xfrm>
            <a:off x="1039330" y="5657501"/>
            <a:ext cx="962010" cy="1269881"/>
            <a:chOff x="1039330" y="5624251"/>
            <a:chExt cx="962010" cy="1269881"/>
          </a:xfrm>
        </p:grpSpPr>
        <p:pic>
          <p:nvPicPr>
            <p:cNvPr id="30" name="object 6"/>
            <p:cNvPicPr/>
            <p:nvPr/>
          </p:nvPicPr>
          <p:blipFill>
            <a:blip r:embed="rId7" cstate="print"/>
            <a:srcRect l="7992" r="15986"/>
            <a:stretch>
              <a:fillRect/>
            </a:stretch>
          </p:blipFill>
          <p:spPr>
            <a:xfrm>
              <a:off x="1039330" y="5624251"/>
              <a:ext cx="962010" cy="948407"/>
            </a:xfrm>
            <a:prstGeom prst="rect">
              <a:avLst/>
            </a:prstGeom>
          </p:spPr>
        </p:pic>
        <p:sp>
          <p:nvSpPr>
            <p:cNvPr id="40" name="TextBox 39"/>
            <p:cNvSpPr txBox="1"/>
            <p:nvPr/>
          </p:nvSpPr>
          <p:spPr>
            <a:xfrm>
              <a:off x="1086953" y="6678688"/>
              <a:ext cx="877884" cy="215444"/>
            </a:xfrm>
            <a:prstGeom prst="rect">
              <a:avLst/>
            </a:prstGeom>
            <a:noFill/>
          </p:spPr>
          <p:txBody>
            <a:bodyPr wrap="square" rtlCol="0">
              <a:spAutoFit/>
            </a:bodyPr>
            <a:lstStyle/>
            <a:p>
              <a:pPr algn="ctr"/>
              <a:r>
                <a:rPr lang="en-US" sz="800" b="1" dirty="0"/>
                <a:t>Ammunition</a:t>
              </a:r>
            </a:p>
          </p:txBody>
        </p:sp>
      </p:grpSp>
      <p:grpSp>
        <p:nvGrpSpPr>
          <p:cNvPr id="6" name="Group 5">
            <a:extLst>
              <a:ext uri="{FF2B5EF4-FFF2-40B4-BE49-F238E27FC236}">
                <a16:creationId xmlns:a16="http://schemas.microsoft.com/office/drawing/2014/main" id="{773CB27C-620E-481F-A364-EB64CAF2657C}"/>
              </a:ext>
            </a:extLst>
          </p:cNvPr>
          <p:cNvGrpSpPr/>
          <p:nvPr/>
        </p:nvGrpSpPr>
        <p:grpSpPr>
          <a:xfrm>
            <a:off x="3059670" y="5662036"/>
            <a:ext cx="1166918" cy="1237304"/>
            <a:chOff x="3059670" y="5628786"/>
            <a:chExt cx="1166918" cy="1237304"/>
          </a:xfrm>
        </p:grpSpPr>
        <p:sp>
          <p:nvSpPr>
            <p:cNvPr id="31" name="object 3"/>
            <p:cNvSpPr/>
            <p:nvPr/>
          </p:nvSpPr>
          <p:spPr>
            <a:xfrm>
              <a:off x="3059670" y="5628786"/>
              <a:ext cx="1166918" cy="961983"/>
            </a:xfrm>
            <a:prstGeom prst="rect">
              <a:avLst/>
            </a:prstGeom>
            <a:blipFill>
              <a:blip r:embed="rId8"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41" name="TextBox 40"/>
            <p:cNvSpPr txBox="1"/>
            <p:nvPr/>
          </p:nvSpPr>
          <p:spPr>
            <a:xfrm>
              <a:off x="3112941" y="6650646"/>
              <a:ext cx="1113647" cy="215444"/>
            </a:xfrm>
            <a:prstGeom prst="rect">
              <a:avLst/>
            </a:prstGeom>
            <a:noFill/>
          </p:spPr>
          <p:txBody>
            <a:bodyPr wrap="square" rtlCol="0">
              <a:spAutoFit/>
            </a:bodyPr>
            <a:lstStyle/>
            <a:p>
              <a:pPr algn="ctr"/>
              <a:r>
                <a:rPr lang="en-US" sz="800" b="1" dirty="0"/>
                <a:t>Fire </a:t>
              </a:r>
              <a:r>
                <a:rPr lang="en-US" sz="800" b="1" dirty="0" err="1"/>
                <a:t>Contrl</a:t>
              </a:r>
              <a:r>
                <a:rPr lang="en-US" sz="800" b="1" dirty="0"/>
                <a:t> Sys</a:t>
              </a:r>
            </a:p>
          </p:txBody>
        </p:sp>
      </p:grpSp>
    </p:spTree>
    <p:extLst>
      <p:ext uri="{BB962C8B-B14F-4D97-AF65-F5344CB8AC3E}">
        <p14:creationId xmlns:p14="http://schemas.microsoft.com/office/powerpoint/2010/main" val="2184461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22299" y="1326488"/>
            <a:ext cx="6134101" cy="1735015"/>
          </a:xfrm>
          <a:prstGeom prst="rect">
            <a:avLst/>
          </a:prstGeom>
        </p:spPr>
        <p:txBody>
          <a:bodyPr wrap="square" lIns="0" tIns="9069" rIns="0" bIns="0">
            <a:spAutoFit/>
          </a:bodyPr>
          <a:lstStyle>
            <a:lvl1pPr marL="12700">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eaLnBrk="0" fontAlgn="base" hangingPunct="0">
              <a:spcBef>
                <a:spcPct val="0"/>
              </a:spcBef>
              <a:spcAft>
                <a:spcPct val="0"/>
              </a:spcAft>
              <a:defRPr>
                <a:solidFill>
                  <a:schemeClr val="tx1"/>
                </a:solidFill>
                <a:latin typeface="Arial" panose="020B0704020202020204" pitchFamily="34" charset="0"/>
              </a:defRPr>
            </a:lvl6pPr>
            <a:lvl7pPr marL="2971800" indent="-228600" eaLnBrk="0" fontAlgn="base" hangingPunct="0">
              <a:spcBef>
                <a:spcPct val="0"/>
              </a:spcBef>
              <a:spcAft>
                <a:spcPct val="0"/>
              </a:spcAft>
              <a:defRPr>
                <a:solidFill>
                  <a:schemeClr val="tx1"/>
                </a:solidFill>
                <a:latin typeface="Arial" panose="020B0704020202020204" pitchFamily="34" charset="0"/>
              </a:defRPr>
            </a:lvl7pPr>
            <a:lvl8pPr marL="3429000" indent="-228600" eaLnBrk="0" fontAlgn="base" hangingPunct="0">
              <a:spcBef>
                <a:spcPct val="0"/>
              </a:spcBef>
              <a:spcAft>
                <a:spcPct val="0"/>
              </a:spcAft>
              <a:defRPr>
                <a:solidFill>
                  <a:schemeClr val="tx1"/>
                </a:solidFill>
                <a:latin typeface="Arial" panose="020B0704020202020204" pitchFamily="34" charset="0"/>
              </a:defRPr>
            </a:lvl8pPr>
            <a:lvl9pPr marL="3886200" indent="-228600" eaLnBrk="0" fontAlgn="base" hangingPunct="0">
              <a:spcBef>
                <a:spcPct val="0"/>
              </a:spcBef>
              <a:spcAft>
                <a:spcPct val="0"/>
              </a:spcAft>
              <a:defRPr>
                <a:solidFill>
                  <a:schemeClr val="tx1"/>
                </a:solidFill>
                <a:latin typeface="Arial" panose="020B0704020202020204" pitchFamily="34" charset="0"/>
              </a:defRPr>
            </a:lvl9pPr>
          </a:lstStyle>
          <a:p>
            <a:pPr algn="just">
              <a:lnSpc>
                <a:spcPct val="130000"/>
              </a:lnSpc>
            </a:pPr>
            <a:r>
              <a:rPr lang="en-US" sz="1150" b="1" dirty="0">
                <a:latin typeface="+mj-lt"/>
              </a:rPr>
              <a:t>The JCBL Group </a:t>
            </a:r>
            <a:r>
              <a:rPr lang="en-US" sz="1150" dirty="0">
                <a:latin typeface="Poppins Light" panose="00000400000000000000" pitchFamily="2" charset="0"/>
                <a:cs typeface="Poppins Light" panose="00000400000000000000" pitchFamily="2" charset="0"/>
              </a:rPr>
              <a:t>stands as a beacon of passion and inspiration. Established in 1989, we have transformed a bold vision into a dynamic reality, positively impacting the lives of over a billion individuals worldwide.</a:t>
            </a:r>
          </a:p>
          <a:p>
            <a:pPr algn="just">
              <a:lnSpc>
                <a:spcPct val="130000"/>
              </a:lnSpc>
              <a:spcBef>
                <a:spcPts val="900"/>
              </a:spcBef>
            </a:pPr>
            <a:r>
              <a:rPr lang="en-US" sz="1150" dirty="0">
                <a:latin typeface="Poppins Light" panose="00000400000000000000" pitchFamily="2" charset="0"/>
                <a:cs typeface="Poppins Light" panose="00000400000000000000" pitchFamily="2" charset="0"/>
              </a:rPr>
              <a:t>From initial foray into mobility solutions, today the Group has established a strong presence across key sectors of the economy, including Mobility Applications, </a:t>
            </a:r>
            <a:r>
              <a:rPr lang="en-US" sz="1150" dirty="0" err="1">
                <a:latin typeface="Poppins Light" panose="00000400000000000000" pitchFamily="2" charset="0"/>
                <a:cs typeface="Poppins Light" panose="00000400000000000000" pitchFamily="2" charset="0"/>
              </a:rPr>
              <a:t>Defence</a:t>
            </a:r>
            <a:r>
              <a:rPr lang="en-US" sz="1150" dirty="0">
                <a:latin typeface="Poppins Light" panose="00000400000000000000" pitchFamily="2" charset="0"/>
                <a:cs typeface="Poppins Light" panose="00000400000000000000" pitchFamily="2" charset="0"/>
              </a:rPr>
              <a:t> and Aerospace, Parts and Components for Railways, Buses and Industries, Agriculture and Measurement and Control Instruments.</a:t>
            </a:r>
          </a:p>
        </p:txBody>
      </p:sp>
      <p:sp>
        <p:nvSpPr>
          <p:cNvPr id="8" name="object 8"/>
          <p:cNvSpPr txBox="1">
            <a:spLocks noGrp="1"/>
          </p:cNvSpPr>
          <p:nvPr>
            <p:ph type="title"/>
          </p:nvPr>
        </p:nvSpPr>
        <p:spPr>
          <a:xfrm>
            <a:off x="622299" y="673611"/>
            <a:ext cx="3899197" cy="304800"/>
          </a:xfrm>
        </p:spPr>
        <p:txBody>
          <a:bodyPr vert="horz" lIns="54864" tIns="9069" rIns="54864" bIns="27432" rtlCol="0" anchor="b">
            <a:noAutofit/>
          </a:bodyPr>
          <a:lstStyle/>
          <a:p>
            <a:pPr marL="30855">
              <a:spcBef>
                <a:spcPts val="72"/>
              </a:spcBef>
              <a:defRPr/>
            </a:pPr>
            <a:r>
              <a:rPr lang="en-US" sz="1800" spc="68" dirty="0">
                <a:solidFill>
                  <a:schemeClr val="tx1"/>
                </a:solidFill>
                <a:cs typeface="Poppins Light" panose="00000400000000000000" pitchFamily="2" charset="0"/>
              </a:rPr>
              <a:t>JCBL GROUP</a:t>
            </a:r>
          </a:p>
        </p:txBody>
      </p:sp>
      <p:sp>
        <p:nvSpPr>
          <p:cNvPr id="5" name="Rectangle 4"/>
          <p:cNvSpPr/>
          <p:nvPr/>
        </p:nvSpPr>
        <p:spPr>
          <a:xfrm>
            <a:off x="4941249" y="3386957"/>
            <a:ext cx="2040576" cy="2102633"/>
          </a:xfrm>
          <a:prstGeom prst="rect">
            <a:avLst/>
          </a:prstGeom>
        </p:spPr>
        <p:txBody>
          <a:bodyPr wrap="square">
            <a:noAutofit/>
          </a:bodyPr>
          <a:lstStyle/>
          <a:p>
            <a:pPr marL="171416" indent="-171416">
              <a:lnSpc>
                <a:spcPct val="120000"/>
              </a:lnSpc>
              <a:spcBef>
                <a:spcPts val="500"/>
              </a:spcBef>
              <a:buFont typeface="Arial" panose="020B0704020202020204" pitchFamily="34" charset="0"/>
              <a:buChar char="•"/>
            </a:pPr>
            <a:r>
              <a:rPr lang="en-IN" sz="1100" b="1" dirty="0">
                <a:latin typeface="Poppins Light" panose="00000400000000000000" pitchFamily="2" charset="0"/>
                <a:cs typeface="Poppins Light" panose="00000400000000000000" pitchFamily="2" charset="0"/>
              </a:rPr>
              <a:t>35+ </a:t>
            </a:r>
            <a:r>
              <a:rPr lang="en-IN" sz="1100" dirty="0">
                <a:latin typeface="Poppins Light" panose="00000400000000000000" pitchFamily="2" charset="0"/>
                <a:cs typeface="Poppins Light" panose="00000400000000000000" pitchFamily="2" charset="0"/>
              </a:rPr>
              <a:t>years  </a:t>
            </a:r>
          </a:p>
          <a:p>
            <a:pPr marL="171416" indent="-171416">
              <a:lnSpc>
                <a:spcPct val="120000"/>
              </a:lnSpc>
              <a:spcBef>
                <a:spcPts val="500"/>
              </a:spcBef>
              <a:buFont typeface="Arial" panose="020B0704020202020204" pitchFamily="34" charset="0"/>
              <a:buChar char="•"/>
            </a:pPr>
            <a:r>
              <a:rPr lang="en-IN" sz="1100" b="1" dirty="0">
                <a:latin typeface="Poppins Light" panose="00000400000000000000" pitchFamily="2" charset="0"/>
                <a:cs typeface="Poppins Light" panose="00000400000000000000" pitchFamily="2" charset="0"/>
              </a:rPr>
              <a:t>5 </a:t>
            </a:r>
            <a:r>
              <a:rPr lang="en-IN" sz="1100" dirty="0">
                <a:latin typeface="Poppins Light" panose="00000400000000000000" pitchFamily="2" charset="0"/>
                <a:cs typeface="Poppins Light" panose="00000400000000000000" pitchFamily="2" charset="0"/>
              </a:rPr>
              <a:t>Manufacturing Facilities </a:t>
            </a:r>
          </a:p>
          <a:p>
            <a:pPr marL="171416" indent="-171416">
              <a:lnSpc>
                <a:spcPct val="120000"/>
              </a:lnSpc>
              <a:spcBef>
                <a:spcPts val="500"/>
              </a:spcBef>
              <a:buFont typeface="Arial" panose="020B0704020202020204" pitchFamily="34" charset="0"/>
              <a:buChar char="•"/>
            </a:pPr>
            <a:r>
              <a:rPr lang="en-US" sz="1100" b="1" dirty="0">
                <a:latin typeface="Poppins Light" panose="00000400000000000000" pitchFamily="2" charset="0"/>
                <a:cs typeface="Poppins Light" panose="00000400000000000000" pitchFamily="2" charset="0"/>
              </a:rPr>
              <a:t>216.87 </a:t>
            </a:r>
            <a:r>
              <a:rPr lang="en-US" sz="1100" dirty="0">
                <a:latin typeface="Poppins Light" panose="00000400000000000000" pitchFamily="2" charset="0"/>
                <a:cs typeface="Poppins Light" panose="00000400000000000000" pitchFamily="2" charset="0"/>
              </a:rPr>
              <a:t>million USD </a:t>
            </a:r>
          </a:p>
          <a:p>
            <a:pPr marL="171416" indent="-171416">
              <a:lnSpc>
                <a:spcPct val="120000"/>
              </a:lnSpc>
              <a:spcBef>
                <a:spcPts val="500"/>
              </a:spcBef>
              <a:buFont typeface="Arial" panose="020B0704020202020204" pitchFamily="34" charset="0"/>
              <a:buChar char="•"/>
            </a:pPr>
            <a:r>
              <a:rPr lang="en-US" sz="1100" b="1" dirty="0">
                <a:latin typeface="Poppins Light" panose="00000400000000000000" pitchFamily="2" charset="0"/>
                <a:cs typeface="Poppins Light" panose="00000400000000000000" pitchFamily="2" charset="0"/>
              </a:rPr>
              <a:t>20% </a:t>
            </a:r>
            <a:r>
              <a:rPr lang="en-US" sz="1100" dirty="0">
                <a:latin typeface="Poppins Light" panose="00000400000000000000" pitchFamily="2" charset="0"/>
                <a:cs typeface="Poppins Light" panose="00000400000000000000" pitchFamily="2" charset="0"/>
              </a:rPr>
              <a:t>CAGR </a:t>
            </a:r>
          </a:p>
          <a:p>
            <a:pPr marL="171416" indent="-171416">
              <a:lnSpc>
                <a:spcPct val="120000"/>
              </a:lnSpc>
              <a:spcBef>
                <a:spcPts val="500"/>
              </a:spcBef>
              <a:buFont typeface="Arial" panose="020B0704020202020204" pitchFamily="34" charset="0"/>
              <a:buChar char="•"/>
            </a:pPr>
            <a:r>
              <a:rPr lang="en-US" sz="1100" b="1" dirty="0">
                <a:latin typeface="Poppins Light" panose="00000400000000000000" pitchFamily="2" charset="0"/>
                <a:cs typeface="Poppins Light" panose="00000400000000000000" pitchFamily="2" charset="0"/>
              </a:rPr>
              <a:t>500+ </a:t>
            </a:r>
            <a:r>
              <a:rPr lang="en-US" sz="1100" dirty="0">
                <a:latin typeface="Poppins Light" panose="00000400000000000000" pitchFamily="2" charset="0"/>
                <a:cs typeface="Poppins Light" panose="00000400000000000000" pitchFamily="2" charset="0"/>
              </a:rPr>
              <a:t>Clients </a:t>
            </a:r>
          </a:p>
          <a:p>
            <a:pPr marL="171416" indent="-171416">
              <a:lnSpc>
                <a:spcPct val="120000"/>
              </a:lnSpc>
              <a:spcBef>
                <a:spcPts val="500"/>
              </a:spcBef>
              <a:buFont typeface="Arial" panose="020B0704020202020204" pitchFamily="34" charset="0"/>
              <a:buChar char="•"/>
            </a:pPr>
            <a:r>
              <a:rPr lang="en-US" sz="1100" b="1" dirty="0">
                <a:latin typeface="Poppins Light" panose="00000400000000000000" pitchFamily="2" charset="0"/>
                <a:cs typeface="Poppins Light" panose="00000400000000000000" pitchFamily="2" charset="0"/>
              </a:rPr>
              <a:t>30+</a:t>
            </a:r>
            <a:r>
              <a:rPr lang="en-US" sz="1100" dirty="0">
                <a:latin typeface="Poppins Light" panose="00000400000000000000" pitchFamily="2" charset="0"/>
                <a:cs typeface="Poppins Light" panose="00000400000000000000" pitchFamily="2" charset="0"/>
              </a:rPr>
              <a:t> Countries </a:t>
            </a:r>
          </a:p>
          <a:p>
            <a:pPr marL="171416" indent="-171416">
              <a:lnSpc>
                <a:spcPct val="120000"/>
              </a:lnSpc>
              <a:spcBef>
                <a:spcPts val="500"/>
              </a:spcBef>
              <a:buFont typeface="Arial" panose="020B0704020202020204" pitchFamily="34" charset="0"/>
              <a:buChar char="•"/>
            </a:pPr>
            <a:r>
              <a:rPr lang="en-US" sz="1100" b="1" dirty="0">
                <a:latin typeface="Poppins Light" panose="00000400000000000000" pitchFamily="2" charset="0"/>
                <a:cs typeface="Poppins Light" panose="00000400000000000000" pitchFamily="2" charset="0"/>
              </a:rPr>
              <a:t>2.76</a:t>
            </a:r>
            <a:r>
              <a:rPr lang="en-US" sz="1100" dirty="0">
                <a:latin typeface="Poppins Light" panose="00000400000000000000" pitchFamily="2" charset="0"/>
                <a:cs typeface="Poppins Light" panose="00000400000000000000" pitchFamily="2" charset="0"/>
              </a:rPr>
              <a:t> </a:t>
            </a:r>
            <a:r>
              <a:rPr lang="en-IN" sz="1100" dirty="0">
                <a:latin typeface="Poppins Light" panose="00000400000000000000" pitchFamily="2" charset="0"/>
                <a:cs typeface="Poppins Light" panose="00000400000000000000" pitchFamily="2" charset="0"/>
              </a:rPr>
              <a:t>Million Square Feet </a:t>
            </a:r>
            <a:r>
              <a:rPr lang="en-US" sz="1100" dirty="0">
                <a:latin typeface="Poppins Light" panose="00000400000000000000" pitchFamily="2" charset="0"/>
                <a:cs typeface="Poppins Light" panose="00000400000000000000" pitchFamily="2" charset="0"/>
              </a:rPr>
              <a:t>Manufacturing </a:t>
            </a:r>
            <a:r>
              <a:rPr lang="en-US" altLang="en-GB" sz="1100" dirty="0">
                <a:latin typeface="Poppins Light" panose="00000400000000000000" pitchFamily="2" charset="0"/>
                <a:cs typeface="Poppins Light" panose="00000400000000000000" pitchFamily="2" charset="0"/>
              </a:rPr>
              <a:t>A</a:t>
            </a:r>
            <a:r>
              <a:rPr lang="en-GB" sz="1100" dirty="0">
                <a:latin typeface="Poppins Light" panose="00000400000000000000" pitchFamily="2" charset="0"/>
                <a:cs typeface="Poppins Light" panose="00000400000000000000" pitchFamily="2" charset="0"/>
              </a:rPr>
              <a:t>rea </a:t>
            </a:r>
          </a:p>
          <a:p>
            <a:pPr marL="171416" indent="-171416">
              <a:lnSpc>
                <a:spcPct val="120000"/>
              </a:lnSpc>
              <a:spcBef>
                <a:spcPts val="500"/>
              </a:spcBef>
              <a:buFont typeface="Arial" panose="020B0704020202020204" pitchFamily="34" charset="0"/>
              <a:buChar char="•"/>
            </a:pPr>
            <a:r>
              <a:rPr lang="en-GB" sz="1100" b="1" dirty="0">
                <a:latin typeface="Poppins Light" panose="00000400000000000000" pitchFamily="2" charset="0"/>
                <a:cs typeface="Poppins Light" panose="00000400000000000000" pitchFamily="2" charset="0"/>
              </a:rPr>
              <a:t>2000+ </a:t>
            </a:r>
            <a:r>
              <a:rPr lang="en-GB" sz="1100" dirty="0">
                <a:latin typeface="Poppins Light" panose="00000400000000000000" pitchFamily="2" charset="0"/>
                <a:cs typeface="Poppins Light" panose="00000400000000000000" pitchFamily="2" charset="0"/>
              </a:rPr>
              <a:t>Trained Professionals </a:t>
            </a:r>
            <a:r>
              <a:rPr lang="en-US" sz="1100" dirty="0">
                <a:latin typeface="Poppins Light" panose="00000400000000000000" pitchFamily="2" charset="0"/>
                <a:cs typeface="Poppins Light" panose="00000400000000000000" pitchFamily="2" charset="0"/>
              </a:rPr>
              <a:t> </a:t>
            </a:r>
          </a:p>
        </p:txBody>
      </p:sp>
      <p:pic>
        <p:nvPicPr>
          <p:cNvPr id="3" name="Picture 2" descr="1"/>
          <p:cNvPicPr>
            <a:picLocks noChangeAspect="1"/>
          </p:cNvPicPr>
          <p:nvPr/>
        </p:nvPicPr>
        <p:blipFill>
          <a:blip r:embed="rId3"/>
          <a:srcRect l="3247" t="60498" r="14676" b="4212"/>
          <a:stretch>
            <a:fillRect/>
          </a:stretch>
        </p:blipFill>
        <p:spPr>
          <a:xfrm>
            <a:off x="622299" y="3413662"/>
            <a:ext cx="4243926" cy="2361687"/>
          </a:xfrm>
          <a:prstGeom prst="rect">
            <a:avLst/>
          </a:prstGeom>
        </p:spPr>
      </p:pic>
      <p:cxnSp>
        <p:nvCxnSpPr>
          <p:cNvPr id="11" name="Straight Connector 10"/>
          <p:cNvCxnSpPr>
            <a:cxnSpLocks/>
          </p:cNvCxnSpPr>
          <p:nvPr/>
        </p:nvCxnSpPr>
        <p:spPr>
          <a:xfrm>
            <a:off x="622299" y="1085002"/>
            <a:ext cx="6359526" cy="0"/>
          </a:xfrm>
          <a:prstGeom prst="line">
            <a:avLst/>
          </a:prstGeom>
          <a:ln w="28575">
            <a:solidFill>
              <a:srgbClr val="FC9915"/>
            </a:solidFill>
          </a:ln>
        </p:spPr>
        <p:style>
          <a:lnRef idx="3">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19458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7055" y="1235473"/>
            <a:ext cx="6212631" cy="2449581"/>
          </a:xfrm>
          <a:prstGeom prst="rect">
            <a:avLst/>
          </a:prstGeom>
          <a:noFill/>
        </p:spPr>
        <p:txBody>
          <a:bodyPr wrap="square" rtlCol="0">
            <a:spAutoFit/>
          </a:bodyPr>
          <a:lstStyle/>
          <a:p>
            <a:pPr>
              <a:lnSpc>
                <a:spcPct val="110000"/>
              </a:lnSpc>
            </a:pPr>
            <a:r>
              <a:rPr lang="en-US" sz="1400" b="1" dirty="0">
                <a:latin typeface="Poppins Light" panose="00000400000000000000" pitchFamily="2" charset="0"/>
                <a:cs typeface="Poppins Light" panose="00000400000000000000" pitchFamily="2" charset="0"/>
              </a:rPr>
              <a:t>Introduction</a:t>
            </a:r>
          </a:p>
          <a:p>
            <a:pPr>
              <a:lnSpc>
                <a:spcPct val="110000"/>
              </a:lnSpc>
              <a:spcBef>
                <a:spcPts val="1200"/>
              </a:spcBef>
            </a:pPr>
            <a:r>
              <a:rPr lang="en-US" sz="1200" dirty="0">
                <a:latin typeface="Poppins Light" panose="00000400000000000000" pitchFamily="2" charset="0"/>
                <a:cs typeface="Poppins Light" panose="00000400000000000000" pitchFamily="2" charset="0"/>
              </a:rPr>
              <a:t>In response to the evolving threat posed by hostile drones to critical infrastructure and national security, ADSL has developed a cutting-edge, multi-layered Anti-Drone Solutions engineered for rapid detection, precise tracking, and reliable neutralization of unauthorized aerial threats. </a:t>
            </a:r>
          </a:p>
          <a:p>
            <a:pPr>
              <a:lnSpc>
                <a:spcPct val="110000"/>
              </a:lnSpc>
              <a:spcBef>
                <a:spcPts val="1200"/>
              </a:spcBef>
            </a:pPr>
            <a:r>
              <a:rPr lang="en-US" sz="1200" dirty="0">
                <a:latin typeface="Poppins Light" panose="00000400000000000000" pitchFamily="2" charset="0"/>
                <a:cs typeface="Poppins Light" panose="00000400000000000000" pitchFamily="2" charset="0"/>
              </a:rPr>
              <a:t>This indigenous solution integrates advanced radar technology, RF jamming, electro-optical/infrared (EO/IR) surveillance, interceptor drones, and hard-kill mechanisms—offering a comprehensive protective shield for strategic assets, border area and high-value zones. ADSL offer below mentioned  comprehensive range of counter-drone solutions-</a:t>
            </a:r>
          </a:p>
        </p:txBody>
      </p:sp>
      <p:sp>
        <p:nvSpPr>
          <p:cNvPr id="12" name="TextBox 11"/>
          <p:cNvSpPr txBox="1"/>
          <p:nvPr/>
        </p:nvSpPr>
        <p:spPr>
          <a:xfrm>
            <a:off x="653680" y="3822895"/>
            <a:ext cx="3918318" cy="2154436"/>
          </a:xfrm>
          <a:prstGeom prst="rect">
            <a:avLst/>
          </a:prstGeom>
          <a:noFill/>
        </p:spPr>
        <p:txBody>
          <a:bodyPr wrap="square" rtlCol="0">
            <a:spAutoFit/>
          </a:bodyPr>
          <a:lstStyle/>
          <a:p>
            <a:pPr marL="228600" indent="-228600">
              <a:spcBef>
                <a:spcPts val="1200"/>
              </a:spcBef>
              <a:buAutoNum type="arabicPeriod"/>
            </a:pPr>
            <a:r>
              <a:rPr lang="en-US" sz="1200" b="1" dirty="0">
                <a:latin typeface="Poppins Light" panose="00000400000000000000" pitchFamily="2" charset="0"/>
                <a:cs typeface="Poppins Light" panose="00000400000000000000" pitchFamily="2" charset="0"/>
              </a:rPr>
              <a:t>Hand Held Counter Drone System (HCDS)</a:t>
            </a:r>
          </a:p>
          <a:p>
            <a:pPr marL="228600" indent="-228600">
              <a:spcBef>
                <a:spcPts val="1200"/>
              </a:spcBef>
              <a:buFontTx/>
              <a:buAutoNum type="arabicPeriod"/>
            </a:pPr>
            <a:r>
              <a:rPr lang="en-US" sz="1200" b="1" dirty="0">
                <a:latin typeface="Poppins Light" panose="00000400000000000000" pitchFamily="2" charset="0"/>
                <a:cs typeface="Poppins Light" panose="00000400000000000000" pitchFamily="2" charset="0"/>
              </a:rPr>
              <a:t>Man-Portable Anti-Drone System (MPADS)</a:t>
            </a:r>
          </a:p>
          <a:p>
            <a:pPr marL="228600" indent="-228600">
              <a:spcBef>
                <a:spcPts val="1200"/>
              </a:spcBef>
              <a:buFontTx/>
              <a:buAutoNum type="arabicPeriod"/>
            </a:pPr>
            <a:r>
              <a:rPr lang="en-US" sz="1200" b="1" dirty="0">
                <a:latin typeface="Poppins Light" panose="00000400000000000000" pitchFamily="2" charset="0"/>
                <a:cs typeface="Poppins Light" panose="00000400000000000000" pitchFamily="2" charset="0"/>
              </a:rPr>
              <a:t>Net-Catcher Anti-Drone System (NCADS)</a:t>
            </a:r>
          </a:p>
          <a:p>
            <a:pPr marL="228600" indent="-228600">
              <a:spcBef>
                <a:spcPts val="1200"/>
              </a:spcBef>
              <a:buFontTx/>
              <a:buAutoNum type="arabicPeriod"/>
            </a:pPr>
            <a:r>
              <a:rPr lang="en-US" sz="1200" b="1" dirty="0">
                <a:latin typeface="Poppins Light" panose="00000400000000000000" pitchFamily="2" charset="0"/>
                <a:cs typeface="Poppins Light" panose="00000400000000000000" pitchFamily="2" charset="0"/>
              </a:rPr>
              <a:t>Vehicle Mounted Anti Drone System (VMADS)</a:t>
            </a:r>
          </a:p>
          <a:p>
            <a:pPr marL="228600" indent="-228600">
              <a:spcBef>
                <a:spcPts val="1200"/>
              </a:spcBef>
              <a:buFontTx/>
              <a:buAutoNum type="arabicPeriod"/>
            </a:pPr>
            <a:r>
              <a:rPr lang="en-US" sz="1200" b="1" dirty="0">
                <a:latin typeface="Poppins Light" panose="00000400000000000000" pitchFamily="2" charset="0"/>
                <a:cs typeface="Poppins Light" panose="00000400000000000000" pitchFamily="2" charset="0"/>
              </a:rPr>
              <a:t>Infra-protection Anti Drone System (IPADS)</a:t>
            </a:r>
          </a:p>
          <a:p>
            <a:pPr marL="228600" indent="-228600">
              <a:spcBef>
                <a:spcPts val="1200"/>
              </a:spcBef>
              <a:buFontTx/>
              <a:buAutoNum type="arabicPeriod"/>
            </a:pPr>
            <a:r>
              <a:rPr lang="en-US" altLang="en-IN" sz="1200" b="1" dirty="0">
                <a:latin typeface="Poppins Light" panose="00000400000000000000" pitchFamily="2" charset="0"/>
                <a:cs typeface="Poppins Light" panose="00000400000000000000" pitchFamily="2" charset="0"/>
              </a:rPr>
              <a:t>6. Border Surveillance and Perimeter Protection</a:t>
            </a:r>
          </a:p>
        </p:txBody>
      </p:sp>
      <p:sp>
        <p:nvSpPr>
          <p:cNvPr id="20" name="object 2"/>
          <p:cNvSpPr txBox="1"/>
          <p:nvPr/>
        </p:nvSpPr>
        <p:spPr>
          <a:xfrm>
            <a:off x="612773" y="636998"/>
            <a:ext cx="4661753" cy="327622"/>
          </a:xfrm>
          <a:prstGeom prst="rect">
            <a:avLst/>
          </a:prstGeom>
        </p:spPr>
        <p:txBody>
          <a:bodyPr vert="horz" wrap="square" lIns="0" tIns="70708" rIns="0" bIns="0" rtlCol="0">
            <a:sp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14856">
              <a:spcBef>
                <a:spcPts val="54"/>
              </a:spcBef>
            </a:pPr>
            <a:r>
              <a:rPr lang="en-US" altLang="en-IN" sz="1800" cap="all" dirty="0">
                <a:solidFill>
                  <a:schemeClr val="tx1"/>
                </a:solidFill>
                <a:latin typeface="+mn-lt"/>
                <a:cs typeface="Poppins Light" panose="00000400000000000000" pitchFamily="2" charset="0"/>
              </a:rPr>
              <a:t>ADSL AnTI DRONE SOLUTIONS</a:t>
            </a:r>
          </a:p>
        </p:txBody>
      </p:sp>
    </p:spTree>
    <p:extLst>
      <p:ext uri="{BB962C8B-B14F-4D97-AF65-F5344CB8AC3E}">
        <p14:creationId xmlns:p14="http://schemas.microsoft.com/office/powerpoint/2010/main" val="1540243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9535" t="11087" b="2175"/>
          <a:stretch>
            <a:fillRect/>
          </a:stretch>
        </p:blipFill>
        <p:spPr>
          <a:xfrm>
            <a:off x="977399" y="1336494"/>
            <a:ext cx="2236840" cy="1772466"/>
          </a:xfrm>
          <a:prstGeom prst="rect">
            <a:avLst/>
          </a:prstGeom>
        </p:spPr>
      </p:pic>
      <p:pic>
        <p:nvPicPr>
          <p:cNvPr id="13" name="Picture 12"/>
          <p:cNvPicPr>
            <a:picLocks noChangeAspect="1"/>
          </p:cNvPicPr>
          <p:nvPr/>
        </p:nvPicPr>
        <p:blipFill>
          <a:blip r:embed="rId3"/>
          <a:stretch>
            <a:fillRect/>
          </a:stretch>
        </p:blipFill>
        <p:spPr>
          <a:xfrm flipH="1">
            <a:off x="3844206" y="1336494"/>
            <a:ext cx="2690186" cy="1772466"/>
          </a:xfrm>
          <a:prstGeom prst="rect">
            <a:avLst/>
          </a:prstGeom>
        </p:spPr>
      </p:pic>
      <p:sp>
        <p:nvSpPr>
          <p:cNvPr id="11" name="TextBox 10"/>
          <p:cNvSpPr txBox="1"/>
          <p:nvPr/>
        </p:nvSpPr>
        <p:spPr>
          <a:xfrm>
            <a:off x="665503" y="3305522"/>
            <a:ext cx="6017930" cy="3457357"/>
          </a:xfrm>
          <a:prstGeom prst="rect">
            <a:avLst/>
          </a:prstGeom>
          <a:noFill/>
        </p:spPr>
        <p:txBody>
          <a:bodyPr wrap="square" rtlCol="0">
            <a:spAutoFit/>
          </a:bodyPr>
          <a:lstStyle/>
          <a:p>
            <a:pPr>
              <a:spcBef>
                <a:spcPts val="200"/>
              </a:spcBef>
            </a:pPr>
            <a:r>
              <a:rPr lang="en-US" sz="1100" b="1" dirty="0">
                <a:latin typeface="Poppins Light" panose="00000400000000000000" pitchFamily="2" charset="0"/>
                <a:cs typeface="Poppins Light" panose="00000400000000000000" pitchFamily="2" charset="0"/>
              </a:rPr>
              <a:t>System Overview</a:t>
            </a:r>
          </a:p>
          <a:p>
            <a:pPr marL="171416" indent="-171416" algn="just">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Compact, portable, one man carry system suitable for field operation.</a:t>
            </a:r>
          </a:p>
          <a:p>
            <a:pPr marL="171416" indent="-171416" algn="just">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Quick neutralization of unauthorized or hostile drones. </a:t>
            </a:r>
          </a:p>
          <a:p>
            <a:pPr marL="171416" indent="-171416" algn="just">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Intercept and disable drones at short to medium ranges without physical destruction.</a:t>
            </a:r>
          </a:p>
          <a:p>
            <a:pPr marL="171416" indent="-171416" algn="just">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Effective solution in tactical operations, border area protection, and VIP security.</a:t>
            </a:r>
          </a:p>
          <a:p>
            <a:pPr>
              <a:spcBef>
                <a:spcPts val="1200"/>
              </a:spcBef>
            </a:pPr>
            <a:r>
              <a:rPr lang="en-US" sz="1100" b="1" dirty="0">
                <a:latin typeface="Poppins Light" panose="00000400000000000000" pitchFamily="2" charset="0"/>
                <a:cs typeface="Poppins Light" panose="00000400000000000000" pitchFamily="2" charset="0"/>
              </a:rPr>
              <a:t>Key Feature</a:t>
            </a:r>
          </a:p>
          <a:p>
            <a:pPr marL="171416" indent="-171416" algn="just">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Multi-Band RF Jamming with frequencies </a:t>
            </a:r>
            <a:r>
              <a:rPr lang="en-US" sz="1100" dirty="0">
                <a:solidFill>
                  <a:schemeClr val="dk1"/>
                </a:solidFill>
                <a:latin typeface="Poppins Light" panose="00000400000000000000" pitchFamily="2" charset="0"/>
                <a:cs typeface="Poppins Light" panose="00000400000000000000" pitchFamily="2" charset="0"/>
              </a:rPr>
              <a:t>400 MHz – 2.4</a:t>
            </a:r>
            <a:r>
              <a:rPr lang="en-US" sz="1100" dirty="0">
                <a:latin typeface="Poppins Light" panose="00000400000000000000" pitchFamily="2" charset="0"/>
                <a:cs typeface="Poppins Light" panose="00000400000000000000" pitchFamily="2" charset="0"/>
              </a:rPr>
              <a:t> GHz, in six channel..</a:t>
            </a:r>
          </a:p>
          <a:p>
            <a:pPr marL="171416" indent="-171416" algn="just">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Quick Deployment and becomes operational within seconds.</a:t>
            </a:r>
          </a:p>
          <a:p>
            <a:pPr marL="171416" indent="-171416" algn="just">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Shoulder-fired or rifle-style form factor with trigger operation.</a:t>
            </a:r>
          </a:p>
          <a:p>
            <a:pPr marL="171416" indent="-171416" algn="just">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Operational range of detection up to 7 km and Jamming </a:t>
            </a:r>
            <a:r>
              <a:rPr lang="en-US" sz="1100" dirty="0" err="1">
                <a:latin typeface="Poppins Light" panose="00000400000000000000" pitchFamily="2" charset="0"/>
                <a:cs typeface="Poppins Light" panose="00000400000000000000" pitchFamily="2" charset="0"/>
              </a:rPr>
              <a:t>upto</a:t>
            </a:r>
            <a:r>
              <a:rPr lang="en-US" sz="1100" dirty="0">
                <a:latin typeface="Poppins Light" panose="00000400000000000000" pitchFamily="2" charset="0"/>
                <a:cs typeface="Poppins Light" panose="00000400000000000000" pitchFamily="2" charset="0"/>
              </a:rPr>
              <a:t> 3 km (line of sight).</a:t>
            </a:r>
          </a:p>
          <a:p>
            <a:pPr marL="171416" indent="-171416" algn="just">
              <a:spcBef>
                <a:spcPts val="200"/>
              </a:spcBef>
              <a:buFont typeface="Arial" panose="020B0704020202020204" pitchFamily="34" charset="0"/>
              <a:buChar char="•"/>
            </a:pPr>
            <a:r>
              <a:rPr lang="en-US" sz="1100" dirty="0"/>
              <a:t>Updatable threat based library to detect all varieties of drones.</a:t>
            </a:r>
          </a:p>
          <a:p>
            <a:pPr marL="171416" indent="-171416" algn="just">
              <a:spcBef>
                <a:spcPts val="200"/>
              </a:spcBef>
              <a:buFont typeface="Arial" panose="020B0704020202020204" pitchFamily="34" charset="0"/>
              <a:buChar char="•"/>
            </a:pPr>
            <a:r>
              <a:rPr lang="en-US" sz="1100" dirty="0"/>
              <a:t>Detect more than 10 drones simultaneously. </a:t>
            </a:r>
            <a:endParaRPr lang="en-US" sz="1100" dirty="0">
              <a:latin typeface="Poppins Light" panose="00000400000000000000" pitchFamily="2" charset="0"/>
              <a:cs typeface="Poppins Light" panose="00000400000000000000" pitchFamily="2" charset="0"/>
            </a:endParaRPr>
          </a:p>
          <a:p>
            <a:pPr marL="171416" indent="-171416" algn="just">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Denies GPS/GLONASS/Galileo reception to targeted drones, causing disorientation or auto-landing.</a:t>
            </a:r>
          </a:p>
          <a:p>
            <a:pPr marL="171416" indent="-171416" algn="just">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Built-in diagnostic display or LED indicators for system health and battery status</a:t>
            </a:r>
          </a:p>
          <a:p>
            <a:pPr marL="171416" indent="-171416" algn="just">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Weight under 6 kg for single-operator use</a:t>
            </a:r>
          </a:p>
        </p:txBody>
      </p:sp>
      <p:sp>
        <p:nvSpPr>
          <p:cNvPr id="25" name="object 2"/>
          <p:cNvSpPr txBox="1"/>
          <p:nvPr/>
        </p:nvSpPr>
        <p:spPr>
          <a:xfrm>
            <a:off x="584044" y="358237"/>
            <a:ext cx="4353716" cy="625396"/>
          </a:xfrm>
          <a:prstGeom prst="rect">
            <a:avLst/>
          </a:prstGeom>
        </p:spPr>
        <p:txBody>
          <a:bodyPr vert="horz" wrap="square" lIns="0" tIns="70708" rIns="0" bIns="0" rtlCol="0">
            <a:spAutoFit/>
          </a:bodyPr>
          <a:lstStyle/>
          <a:p>
            <a:pPr marL="14856">
              <a:spcBef>
                <a:spcPts val="54"/>
              </a:spcBef>
            </a:pPr>
            <a:r>
              <a:rPr lang="en-US" altLang="en-IN" b="1" cap="all" dirty="0">
                <a:latin typeface="+mj-lt"/>
                <a:cs typeface="Poppins Light" panose="00000400000000000000" pitchFamily="2" charset="0"/>
              </a:rPr>
              <a:t>HAND HELD COUNTER DRONE SYSTEM (HCDS)</a:t>
            </a:r>
          </a:p>
        </p:txBody>
      </p:sp>
    </p:spTree>
    <p:extLst>
      <p:ext uri="{BB962C8B-B14F-4D97-AF65-F5344CB8AC3E}">
        <p14:creationId xmlns:p14="http://schemas.microsoft.com/office/powerpoint/2010/main" val="3983121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90315" y="1204970"/>
            <a:ext cx="5960114" cy="646331"/>
          </a:xfrm>
          <a:prstGeom prst="rect">
            <a:avLst/>
          </a:prstGeom>
          <a:noFill/>
        </p:spPr>
        <p:txBody>
          <a:bodyPr wrap="square" rtlCol="0">
            <a:spAutoFit/>
          </a:bodyPr>
          <a:lstStyle/>
          <a:p>
            <a:r>
              <a:rPr lang="en-US" sz="1200" dirty="0">
                <a:latin typeface="Poppins Light" panose="00000400000000000000" pitchFamily="2" charset="0"/>
                <a:cs typeface="Poppins Light" panose="00000400000000000000" pitchFamily="2" charset="0"/>
              </a:rPr>
              <a:t>The MPADS system is combination of two sub-system-</a:t>
            </a:r>
          </a:p>
          <a:p>
            <a:pPr marL="171416" indent="-171416">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Backpack-Mounted Drone Detector Unit</a:t>
            </a:r>
          </a:p>
          <a:p>
            <a:pPr marL="171416" indent="-171416">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Hand-Held Directional Jammer Unit</a:t>
            </a:r>
          </a:p>
        </p:txBody>
      </p:sp>
      <p:sp>
        <p:nvSpPr>
          <p:cNvPr id="12" name="TextBox 11"/>
          <p:cNvSpPr txBox="1"/>
          <p:nvPr/>
        </p:nvSpPr>
        <p:spPr>
          <a:xfrm>
            <a:off x="590316" y="1850643"/>
            <a:ext cx="2213669" cy="5241435"/>
          </a:xfrm>
          <a:prstGeom prst="rect">
            <a:avLst/>
          </a:prstGeom>
          <a:noFill/>
        </p:spPr>
        <p:txBody>
          <a:bodyPr wrap="square" rtlCol="0">
            <a:spAutoFit/>
          </a:bodyPr>
          <a:lstStyle/>
          <a:p>
            <a:pPr algn="l">
              <a:lnSpc>
                <a:spcPct val="110000"/>
              </a:lnSpc>
            </a:pPr>
            <a:r>
              <a:rPr lang="en-US" sz="1100" b="1" dirty="0">
                <a:solidFill>
                  <a:srgbClr val="FC9915"/>
                </a:solidFill>
                <a:latin typeface="Poppins Light" panose="00000400000000000000" pitchFamily="2" charset="0"/>
                <a:cs typeface="Poppins Light" panose="00000400000000000000" pitchFamily="2" charset="0"/>
              </a:rPr>
              <a:t>Key Feature:</a:t>
            </a:r>
            <a:endParaRPr lang="en-US" sz="1100" u="sng" dirty="0">
              <a:latin typeface="Poppins Light" panose="00000400000000000000" pitchFamily="2" charset="0"/>
              <a:cs typeface="Poppins Light" panose="00000400000000000000" pitchFamily="2" charset="0"/>
            </a:endParaRPr>
          </a:p>
          <a:p>
            <a:pPr algn="l">
              <a:lnSpc>
                <a:spcPct val="110000"/>
              </a:lnSpc>
              <a:spcBef>
                <a:spcPts val="300"/>
              </a:spcBef>
            </a:pPr>
            <a:r>
              <a:rPr lang="en-US" sz="1100" b="1" dirty="0">
                <a:latin typeface="Poppins Light" panose="00000400000000000000" pitchFamily="2" charset="0"/>
                <a:cs typeface="Poppins Light" panose="00000400000000000000" pitchFamily="2" charset="0"/>
              </a:rPr>
              <a:t>Backpack-Mounted Drone Detector Unit</a:t>
            </a:r>
          </a:p>
          <a:p>
            <a:pPr marL="171416" indent="-171416">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360° RF Detection with signal classification (2.4 GHz, 5.8 GHz, GNSS, custom C2 links)</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EO/IR camera (optional) for visual confirmation and passive tracking</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Detection range: Up to 7 km depending on terrain and drone size</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Detect the drones in less than 10 </a:t>
            </a:r>
            <a:r>
              <a:rPr lang="en-US" sz="1100" dirty="0" err="1">
                <a:latin typeface="Poppins Light" panose="00000400000000000000" pitchFamily="2" charset="0"/>
                <a:cs typeface="Poppins Light" panose="00000400000000000000" pitchFamily="2" charset="0"/>
              </a:rPr>
              <a:t>secs</a:t>
            </a:r>
            <a:r>
              <a:rPr lang="en-US" sz="1100" dirty="0">
                <a:latin typeface="Poppins Light" panose="00000400000000000000" pitchFamily="2" charset="0"/>
                <a:cs typeface="Poppins Light" panose="00000400000000000000" pitchFamily="2" charset="0"/>
              </a:rPr>
              <a:t>.</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Low </a:t>
            </a:r>
            <a:r>
              <a:rPr lang="en-US" sz="1100" dirty="0" err="1">
                <a:latin typeface="Poppins Light" panose="00000400000000000000" pitchFamily="2" charset="0"/>
                <a:cs typeface="Poppins Light" panose="00000400000000000000" pitchFamily="2" charset="0"/>
              </a:rPr>
              <a:t>SWaP</a:t>
            </a:r>
            <a:r>
              <a:rPr lang="en-US" sz="1100" dirty="0">
                <a:latin typeface="Poppins Light" panose="00000400000000000000" pitchFamily="2" charset="0"/>
                <a:cs typeface="Poppins Light" panose="00000400000000000000" pitchFamily="2" charset="0"/>
              </a:rPr>
              <a:t> (Size, Weight, and Power) with silent operation</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Real-time alerts via audio, visual, and vibration feedback on wearable or mobile display</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Encrypted communication with jammer unit and central command if needed</a:t>
            </a:r>
          </a:p>
        </p:txBody>
      </p:sp>
      <p:sp>
        <p:nvSpPr>
          <p:cNvPr id="7" name="TextBox 6"/>
          <p:cNvSpPr txBox="1"/>
          <p:nvPr/>
        </p:nvSpPr>
        <p:spPr>
          <a:xfrm>
            <a:off x="4511216" y="1850643"/>
            <a:ext cx="2418893" cy="4605876"/>
          </a:xfrm>
          <a:prstGeom prst="rect">
            <a:avLst/>
          </a:prstGeom>
          <a:noFill/>
        </p:spPr>
        <p:txBody>
          <a:bodyPr wrap="square" rtlCol="0">
            <a:spAutoFit/>
          </a:bodyPr>
          <a:lstStyle/>
          <a:p>
            <a:pPr algn="l">
              <a:lnSpc>
                <a:spcPct val="110000"/>
              </a:lnSpc>
            </a:pPr>
            <a:r>
              <a:rPr lang="en-US" sz="1100" b="1" dirty="0">
                <a:solidFill>
                  <a:srgbClr val="FC9915"/>
                </a:solidFill>
                <a:latin typeface="Poppins Light" panose="00000400000000000000" pitchFamily="2" charset="0"/>
                <a:cs typeface="Poppins Light" panose="00000400000000000000" pitchFamily="2" charset="0"/>
              </a:rPr>
              <a:t>Key Feature:</a:t>
            </a:r>
            <a:endParaRPr lang="en-US" sz="1100" b="1" u="sng" dirty="0">
              <a:latin typeface="Poppins Light" panose="00000400000000000000" pitchFamily="2" charset="0"/>
              <a:cs typeface="Poppins Light" panose="00000400000000000000" pitchFamily="2" charset="0"/>
            </a:endParaRPr>
          </a:p>
          <a:p>
            <a:pPr algn="l">
              <a:lnSpc>
                <a:spcPct val="110000"/>
              </a:lnSpc>
              <a:spcBef>
                <a:spcPts val="300"/>
              </a:spcBef>
            </a:pPr>
            <a:r>
              <a:rPr lang="en-US" sz="1100" b="1" dirty="0">
                <a:latin typeface="Poppins Light" panose="00000400000000000000" pitchFamily="2" charset="0"/>
                <a:cs typeface="Poppins Light" panose="00000400000000000000" pitchFamily="2" charset="0"/>
              </a:rPr>
              <a:t>Hand-Held Directional Jammer Unit</a:t>
            </a:r>
          </a:p>
          <a:p>
            <a:pPr marL="171416" indent="-171416">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Multi-band jamming </a:t>
            </a:r>
            <a:r>
              <a:rPr lang="en-US" sz="1100" dirty="0" err="1">
                <a:latin typeface="Poppins Light" panose="00000400000000000000" pitchFamily="2" charset="0"/>
                <a:cs typeface="Poppins Light" panose="00000400000000000000" pitchFamily="2" charset="0"/>
              </a:rPr>
              <a:t>eg.</a:t>
            </a:r>
            <a:r>
              <a:rPr lang="en-US" sz="1100" dirty="0">
                <a:latin typeface="Poppins Light" panose="00000400000000000000" pitchFamily="2" charset="0"/>
                <a:cs typeface="Poppins Light" panose="00000400000000000000" pitchFamily="2" charset="0"/>
              </a:rPr>
              <a:t> GNSS, 2.4 GHz, 5.8 GHz, and custom RF bands.</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The system support jamming of </a:t>
            </a:r>
            <a:r>
              <a:rPr lang="en-US" sz="1100" dirty="0" err="1">
                <a:latin typeface="Poppins Light" panose="00000400000000000000" pitchFamily="2" charset="0"/>
                <a:cs typeface="Poppins Light" panose="00000400000000000000" pitchFamily="2" charset="0"/>
              </a:rPr>
              <a:t>fwg</a:t>
            </a:r>
            <a:r>
              <a:rPr lang="en-US" sz="1100" dirty="0">
                <a:latin typeface="Poppins Light" panose="00000400000000000000" pitchFamily="2" charset="0"/>
                <a:cs typeface="Poppins Light" panose="00000400000000000000" pitchFamily="2" charset="0"/>
              </a:rPr>
              <a:t> </a:t>
            </a:r>
            <a:r>
              <a:rPr lang="en-US" sz="1100" dirty="0" err="1">
                <a:latin typeface="Poppins Light" panose="00000400000000000000" pitchFamily="2" charset="0"/>
                <a:cs typeface="Poppins Light" panose="00000400000000000000" pitchFamily="2" charset="0"/>
              </a:rPr>
              <a:t>freq</a:t>
            </a:r>
            <a:r>
              <a:rPr lang="en-US" sz="1100" dirty="0">
                <a:latin typeface="Poppins Light" panose="00000400000000000000" pitchFamily="2" charset="0"/>
                <a:cs typeface="Poppins Light" panose="00000400000000000000" pitchFamily="2" charset="0"/>
              </a:rPr>
              <a:t> bands 400 MHz to 2.4 GHz simultaneously in 3-6 Channels.</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Directional high-gain antenna for precise target disruption</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Effective jamming range up to 1.5 - 2 </a:t>
            </a:r>
            <a:r>
              <a:rPr lang="en-US" sz="1100" dirty="0" err="1">
                <a:latin typeface="Poppins Light" panose="00000400000000000000" pitchFamily="2" charset="0"/>
                <a:cs typeface="Poppins Light" panose="00000400000000000000" pitchFamily="2" charset="0"/>
              </a:rPr>
              <a:t>Kms</a:t>
            </a:r>
            <a:r>
              <a:rPr lang="en-US" sz="1100" dirty="0">
                <a:latin typeface="Poppins Light" panose="00000400000000000000" pitchFamily="2" charset="0"/>
                <a:cs typeface="Poppins Light" panose="00000400000000000000" pitchFamily="2" charset="0"/>
              </a:rPr>
              <a:t> (</a:t>
            </a:r>
            <a:r>
              <a:rPr lang="en-US" sz="1100" dirty="0" err="1">
                <a:latin typeface="Poppins Light" panose="00000400000000000000" pitchFamily="2" charset="0"/>
                <a:cs typeface="Poppins Light" panose="00000400000000000000" pitchFamily="2" charset="0"/>
              </a:rPr>
              <a:t>LoS</a:t>
            </a:r>
            <a:r>
              <a:rPr lang="en-US" sz="1100" dirty="0">
                <a:latin typeface="Poppins Light" panose="00000400000000000000" pitchFamily="2" charset="0"/>
                <a:cs typeface="Poppins Light" panose="00000400000000000000" pitchFamily="2" charset="0"/>
              </a:rPr>
              <a:t>)</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Trigger-based operation with safety interlock and mode selector (disruption / disable)</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Battery powered (field swappable) with &gt;1 hours runtime.</a:t>
            </a:r>
          </a:p>
          <a:p>
            <a:pPr marL="171416" indent="-171416">
              <a:lnSpc>
                <a:spcPct val="110000"/>
              </a:lnSpc>
              <a:spcBef>
                <a:spcPts val="2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Ruggedized for single-person use in combat conditions</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3036" r="9417"/>
          <a:stretch>
            <a:fillRect/>
          </a:stretch>
        </p:blipFill>
        <p:spPr>
          <a:xfrm>
            <a:off x="2845057" y="2570018"/>
            <a:ext cx="1599659" cy="3457087"/>
          </a:xfrm>
          <a:prstGeom prst="rect">
            <a:avLst/>
          </a:prstGeom>
        </p:spPr>
      </p:pic>
      <p:sp>
        <p:nvSpPr>
          <p:cNvPr id="25" name="object 2"/>
          <p:cNvSpPr txBox="1"/>
          <p:nvPr/>
        </p:nvSpPr>
        <p:spPr>
          <a:xfrm>
            <a:off x="562940" y="356051"/>
            <a:ext cx="4459003" cy="625396"/>
          </a:xfrm>
          <a:prstGeom prst="rect">
            <a:avLst/>
          </a:prstGeom>
        </p:spPr>
        <p:txBody>
          <a:bodyPr vert="horz" wrap="square" lIns="0" tIns="70708" rIns="0" bIns="0" rtlCol="0">
            <a:spAutoFit/>
          </a:bodyPr>
          <a:lstStyle/>
          <a:p>
            <a:pPr marL="14856">
              <a:spcBef>
                <a:spcPts val="54"/>
              </a:spcBef>
            </a:pPr>
            <a:r>
              <a:rPr lang="en-US" altLang="en-IN" b="1" cap="all" dirty="0">
                <a:cs typeface="Poppins Light" panose="00000400000000000000" pitchFamily="2" charset="0"/>
              </a:rPr>
              <a:t>MAN-PORTABLE ANTI-DRONE SYSTEM (MPADS)</a:t>
            </a:r>
          </a:p>
        </p:txBody>
      </p:sp>
    </p:spTree>
    <p:extLst>
      <p:ext uri="{BB962C8B-B14F-4D97-AF65-F5344CB8AC3E}">
        <p14:creationId xmlns:p14="http://schemas.microsoft.com/office/powerpoint/2010/main" val="3707755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17295" y="1268143"/>
            <a:ext cx="3635391" cy="2304349"/>
          </a:xfrm>
          <a:prstGeom prst="rect">
            <a:avLst/>
          </a:prstGeom>
          <a:noFill/>
        </p:spPr>
        <p:txBody>
          <a:bodyPr wrap="square" rtlCol="0">
            <a:spAutoFit/>
          </a:bodyPr>
          <a:lstStyle/>
          <a:p>
            <a:pPr>
              <a:lnSpc>
                <a:spcPct val="120000"/>
              </a:lnSpc>
            </a:pPr>
            <a:r>
              <a:rPr lang="en-US" sz="1100" b="1" dirty="0">
                <a:latin typeface="Poppins Light" panose="00000400000000000000" pitchFamily="2" charset="0"/>
                <a:cs typeface="Poppins Light" panose="00000400000000000000" pitchFamily="2" charset="0"/>
              </a:rPr>
              <a:t>System Overview</a:t>
            </a:r>
          </a:p>
          <a:p>
            <a:pPr marL="171416" indent="-171416" algn="just">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An advanced, drone-mounted interception solution designed to capture hostile drones intact using a net-firing mechanism.</a:t>
            </a:r>
          </a:p>
          <a:p>
            <a:pPr marL="171416" indent="-171416" algn="just">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Deploying a net to entangle, disable, or tow the target drone to a secure location.</a:t>
            </a:r>
          </a:p>
          <a:p>
            <a:pPr marL="171416" indent="-171416" algn="just">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Intercept and disable drones at visual ranges without physical destruction.</a:t>
            </a:r>
          </a:p>
          <a:p>
            <a:pPr marL="171416" indent="-171416" algn="just">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Allows the safe recovery of enemy UAVs for forensic investigation, data extraction, or disposal.</a:t>
            </a:r>
          </a:p>
        </p:txBody>
      </p:sp>
      <p:sp>
        <p:nvSpPr>
          <p:cNvPr id="12" name="TextBox 11"/>
          <p:cNvSpPr txBox="1"/>
          <p:nvPr/>
        </p:nvSpPr>
        <p:spPr>
          <a:xfrm>
            <a:off x="617295" y="3632428"/>
            <a:ext cx="3795048" cy="2620229"/>
          </a:xfrm>
          <a:prstGeom prst="rect">
            <a:avLst/>
          </a:prstGeom>
          <a:noFill/>
        </p:spPr>
        <p:txBody>
          <a:bodyPr wrap="square" rtlCol="0">
            <a:noAutofit/>
          </a:bodyPr>
          <a:lstStyle/>
          <a:p>
            <a:pPr>
              <a:lnSpc>
                <a:spcPct val="120000"/>
              </a:lnSpc>
            </a:pPr>
            <a:r>
              <a:rPr lang="en-US" sz="1100" b="1" dirty="0">
                <a:latin typeface="Poppins Light" panose="00000400000000000000" pitchFamily="2" charset="0"/>
                <a:cs typeface="Poppins Light" panose="00000400000000000000" pitchFamily="2" charset="0"/>
              </a:rPr>
              <a:t>Key Feature</a:t>
            </a:r>
          </a:p>
          <a:p>
            <a:pPr marL="171416" indent="-171416">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Multi-rotor UAV with </a:t>
            </a:r>
            <a:r>
              <a:rPr lang="pt-BR" sz="1100" dirty="0">
                <a:latin typeface="Poppins Light" panose="00000400000000000000" pitchFamily="2" charset="0"/>
                <a:cs typeface="Poppins Light" panose="00000400000000000000" pitchFamily="2" charset="0"/>
              </a:rPr>
              <a:t>EO/IR camera for visual target acquisition</a:t>
            </a:r>
            <a:r>
              <a:rPr lang="en-US" sz="1100" dirty="0">
                <a:latin typeface="Poppins Light" panose="00000400000000000000" pitchFamily="2" charset="0"/>
                <a:cs typeface="Poppins Light" panose="00000400000000000000" pitchFamily="2" charset="0"/>
              </a:rPr>
              <a:t> capacity and net-launcher system.</a:t>
            </a:r>
          </a:p>
          <a:p>
            <a:pPr marL="171416" indent="-171416">
              <a:lnSpc>
                <a:spcPct val="110000"/>
              </a:lnSpc>
              <a:spcBef>
                <a:spcPts val="300"/>
              </a:spcBef>
              <a:buFont typeface="Arial" panose="020B0704020202020204" pitchFamily="34" charset="0"/>
              <a:buChar char="•"/>
            </a:pPr>
            <a:r>
              <a:rPr lang="en-US" sz="1100" dirty="0"/>
              <a:t>Communication at 2.4 GHz/5.8 GHz, AES-256 encryption,4-5 km data link</a:t>
            </a:r>
            <a:endParaRPr lang="en-US" sz="1100" dirty="0">
              <a:latin typeface="Poppins Light" panose="00000400000000000000" pitchFamily="2" charset="0"/>
              <a:cs typeface="Poppins Light" panose="00000400000000000000" pitchFamily="2" charset="0"/>
            </a:endParaRPr>
          </a:p>
          <a:p>
            <a:pPr marL="171416" indent="-171416">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AI-assisted autonomous detection and target tracking.</a:t>
            </a:r>
          </a:p>
          <a:p>
            <a:pPr marL="171416" indent="-171416">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Drone operational range of up to 2-3 km (line of sight).</a:t>
            </a:r>
          </a:p>
          <a:p>
            <a:pPr marL="171416" indent="-171416">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Fires net to bring drone down by entangling rotors.</a:t>
            </a:r>
          </a:p>
          <a:p>
            <a:pPr marL="171416" indent="-171416">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Net Size </a:t>
            </a:r>
            <a:r>
              <a:rPr lang="en-US" sz="1100" dirty="0"/>
              <a:t>3-5 m diameter, Nylon</a:t>
            </a:r>
            <a:endParaRPr lang="en-US" sz="1100" dirty="0">
              <a:latin typeface="Poppins Light" panose="00000400000000000000" pitchFamily="2" charset="0"/>
              <a:cs typeface="Poppins Light" panose="00000400000000000000" pitchFamily="2" charset="0"/>
            </a:endParaRPr>
          </a:p>
          <a:p>
            <a:pPr marL="171416" indent="-171416">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Effective range: 10–30 meters from target drone.</a:t>
            </a:r>
          </a:p>
          <a:p>
            <a:pPr marL="171416" indent="-171416">
              <a:lnSpc>
                <a:spcPct val="110000"/>
              </a:lnSpc>
              <a:spcBef>
                <a:spcPts val="3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Capture-and-tow target drone to base.</a:t>
            </a:r>
          </a:p>
        </p:txBody>
      </p:sp>
      <p:pic>
        <p:nvPicPr>
          <p:cNvPr id="5" name="Picture 4"/>
          <p:cNvPicPr>
            <a:picLocks noChangeAspect="1"/>
          </p:cNvPicPr>
          <p:nvPr/>
        </p:nvPicPr>
        <p:blipFill>
          <a:blip r:embed="rId2"/>
          <a:stretch>
            <a:fillRect/>
          </a:stretch>
        </p:blipFill>
        <p:spPr>
          <a:xfrm>
            <a:off x="4548017" y="1336938"/>
            <a:ext cx="2491543" cy="190502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031" y="3548503"/>
            <a:ext cx="1547264" cy="1297465"/>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5717" t="13927" r="6130" b="9069"/>
          <a:stretch>
            <a:fillRect/>
          </a:stretch>
        </p:blipFill>
        <p:spPr>
          <a:xfrm>
            <a:off x="4896105" y="5023113"/>
            <a:ext cx="1887440" cy="1466460"/>
          </a:xfrm>
          <a:prstGeom prst="rect">
            <a:avLst/>
          </a:prstGeom>
        </p:spPr>
      </p:pic>
      <p:sp>
        <p:nvSpPr>
          <p:cNvPr id="25" name="object 2"/>
          <p:cNvSpPr txBox="1"/>
          <p:nvPr/>
        </p:nvSpPr>
        <p:spPr>
          <a:xfrm>
            <a:off x="629828" y="372676"/>
            <a:ext cx="4266277" cy="625396"/>
          </a:xfrm>
          <a:prstGeom prst="rect">
            <a:avLst/>
          </a:prstGeom>
        </p:spPr>
        <p:txBody>
          <a:bodyPr vert="horz" wrap="square" lIns="0" tIns="70708" rIns="0" bIns="0" rtlCol="0">
            <a:spAutoFit/>
          </a:bodyPr>
          <a:lstStyle/>
          <a:p>
            <a:pPr marL="14856">
              <a:spcBef>
                <a:spcPts val="54"/>
              </a:spcBef>
            </a:pPr>
            <a:r>
              <a:rPr lang="en-US" altLang="en-IN" b="1" cap="all" dirty="0">
                <a:cs typeface="Poppins Light" panose="00000400000000000000" pitchFamily="2" charset="0"/>
              </a:rPr>
              <a:t>NET-CATCHER ANTI-DRONE SYSTEM (NCADS)</a:t>
            </a:r>
          </a:p>
        </p:txBody>
      </p:sp>
    </p:spTree>
    <p:extLst>
      <p:ext uri="{BB962C8B-B14F-4D97-AF65-F5344CB8AC3E}">
        <p14:creationId xmlns:p14="http://schemas.microsoft.com/office/powerpoint/2010/main" val="998140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0691" y="1412686"/>
            <a:ext cx="3076910" cy="5333448"/>
          </a:xfrm>
          <a:prstGeom prst="rect">
            <a:avLst/>
          </a:prstGeom>
          <a:noFill/>
        </p:spPr>
        <p:txBody>
          <a:bodyPr wrap="square" rtlCol="0">
            <a:spAutoFit/>
          </a:bodyPr>
          <a:lstStyle/>
          <a:p>
            <a:pPr>
              <a:lnSpc>
                <a:spcPct val="110000"/>
              </a:lnSpc>
            </a:pPr>
            <a:r>
              <a:rPr lang="en-US" sz="1200" b="1" dirty="0">
                <a:latin typeface="Poppins Light" panose="00000400000000000000" pitchFamily="2" charset="0"/>
                <a:cs typeface="Poppins Light" panose="00000400000000000000" pitchFamily="2" charset="0"/>
              </a:rPr>
              <a:t>System Overview</a:t>
            </a:r>
          </a:p>
          <a:p>
            <a:pPr marL="171416" indent="-171416">
              <a:lnSpc>
                <a:spcPct val="110000"/>
              </a:lnSpc>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Cutting-edge mobile platform designed to detect, track, and neutralize unmanned aerial vehicles (UAVs) and drones.</a:t>
            </a:r>
          </a:p>
          <a:p>
            <a:pPr marL="171416" indent="-171416">
              <a:lnSpc>
                <a:spcPct val="110000"/>
              </a:lnSpc>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The systems is integrated with radar, sight system, electronic warfare, and directed energy weapons to provide comprehensive protection against drone threats. </a:t>
            </a:r>
          </a:p>
          <a:p>
            <a:pPr>
              <a:lnSpc>
                <a:spcPct val="120000"/>
              </a:lnSpc>
              <a:spcBef>
                <a:spcPts val="1800"/>
              </a:spcBef>
            </a:pPr>
            <a:r>
              <a:rPr lang="en-US" sz="1200" b="1" dirty="0">
                <a:latin typeface="Poppins Light" panose="00000400000000000000" pitchFamily="2" charset="0"/>
                <a:cs typeface="Poppins Light" panose="00000400000000000000" pitchFamily="2" charset="0"/>
              </a:rPr>
              <a:t>Key Feature</a:t>
            </a:r>
          </a:p>
          <a:p>
            <a:pPr marL="171416" indent="-171416">
              <a:lnSpc>
                <a:spcPct val="110000"/>
              </a:lnSpc>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Mobility and Rapid Deployment</a:t>
            </a:r>
          </a:p>
          <a:p>
            <a:pPr marL="171416" indent="-171416">
              <a:lnSpc>
                <a:spcPct val="110000"/>
              </a:lnSpc>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Automatic Detection and Classification</a:t>
            </a:r>
          </a:p>
          <a:p>
            <a:pPr marL="171416" indent="-171416">
              <a:lnSpc>
                <a:spcPct val="110000"/>
              </a:lnSpc>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Automatic </a:t>
            </a:r>
            <a:r>
              <a:rPr lang="en-US" sz="1200" dirty="0" err="1">
                <a:latin typeface="Poppins Light" panose="00000400000000000000" pitchFamily="2" charset="0"/>
                <a:cs typeface="Poppins Light" panose="00000400000000000000" pitchFamily="2" charset="0"/>
              </a:rPr>
              <a:t>Neutralisation</a:t>
            </a:r>
            <a:r>
              <a:rPr lang="en-US" sz="1200" dirty="0">
                <a:latin typeface="Poppins Light" panose="00000400000000000000" pitchFamily="2" charset="0"/>
                <a:cs typeface="Poppins Light" panose="00000400000000000000" pitchFamily="2" charset="0"/>
              </a:rPr>
              <a:t> </a:t>
            </a:r>
          </a:p>
          <a:p>
            <a:pPr marL="171416" indent="-171416">
              <a:lnSpc>
                <a:spcPct val="110000"/>
              </a:lnSpc>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Capability to </a:t>
            </a:r>
            <a:r>
              <a:rPr lang="en-US" sz="1200" dirty="0" err="1">
                <a:latin typeface="Poppins Light" panose="00000400000000000000" pitchFamily="2" charset="0"/>
                <a:cs typeface="Poppins Light" panose="00000400000000000000" pitchFamily="2" charset="0"/>
              </a:rPr>
              <a:t>neutralise</a:t>
            </a:r>
            <a:r>
              <a:rPr lang="en-US" sz="1200" dirty="0">
                <a:latin typeface="Poppins Light" panose="00000400000000000000" pitchFamily="2" charset="0"/>
                <a:cs typeface="Poppins Light" panose="00000400000000000000" pitchFamily="2" charset="0"/>
              </a:rPr>
              <a:t> drone swarms</a:t>
            </a:r>
          </a:p>
          <a:p>
            <a:pPr marL="171416" indent="-171416">
              <a:lnSpc>
                <a:spcPct val="110000"/>
              </a:lnSpc>
              <a:spcBef>
                <a:spcPts val="600"/>
              </a:spcBef>
              <a:buFont typeface="Arial" panose="020B0704020202020204" pitchFamily="34" charset="0"/>
              <a:buChar char="•"/>
            </a:pPr>
            <a:r>
              <a:rPr lang="en-US" sz="1200" dirty="0">
                <a:latin typeface="Poppins Light" panose="00000400000000000000" pitchFamily="2" charset="0"/>
                <a:cs typeface="Poppins Light" panose="00000400000000000000" pitchFamily="2" charset="0"/>
              </a:rPr>
              <a:t>Suitable to quickly deployed at airport, field operation area and civilian populations to protect from potential drone attacks. </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rcRect b="17830"/>
          <a:stretch>
            <a:fillRect/>
          </a:stretch>
        </p:blipFill>
        <p:spPr>
          <a:xfrm>
            <a:off x="4021781" y="1483910"/>
            <a:ext cx="2893227" cy="277220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545" y="4488872"/>
            <a:ext cx="2882177" cy="1795202"/>
          </a:xfrm>
          <a:prstGeom prst="rect">
            <a:avLst/>
          </a:prstGeom>
        </p:spPr>
      </p:pic>
      <p:sp>
        <p:nvSpPr>
          <p:cNvPr id="25" name="object 2"/>
          <p:cNvSpPr txBox="1"/>
          <p:nvPr/>
        </p:nvSpPr>
        <p:spPr>
          <a:xfrm>
            <a:off x="596418" y="372675"/>
            <a:ext cx="4519900" cy="625396"/>
          </a:xfrm>
          <a:prstGeom prst="rect">
            <a:avLst/>
          </a:prstGeom>
        </p:spPr>
        <p:txBody>
          <a:bodyPr vert="horz" wrap="square" lIns="0" tIns="70708" rIns="0" bIns="0" rtlCol="0">
            <a:spAutoFit/>
          </a:bodyPr>
          <a:lstStyle/>
          <a:p>
            <a:pPr marL="14856">
              <a:spcBef>
                <a:spcPts val="54"/>
              </a:spcBef>
            </a:pPr>
            <a:r>
              <a:rPr lang="en-US" altLang="en-IN" b="1" cap="all" dirty="0">
                <a:cs typeface="Poppins Light" panose="00000400000000000000" pitchFamily="2" charset="0"/>
              </a:rPr>
              <a:t>VEHICLE MOUNTED ANTI DRONE SYSTEM</a:t>
            </a:r>
          </a:p>
        </p:txBody>
      </p:sp>
    </p:spTree>
    <p:extLst>
      <p:ext uri="{BB962C8B-B14F-4D97-AF65-F5344CB8AC3E}">
        <p14:creationId xmlns:p14="http://schemas.microsoft.com/office/powerpoint/2010/main" val="38717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84602" y="1710058"/>
            <a:ext cx="1769333" cy="1768176"/>
          </a:xfrm>
          <a:prstGeom prst="rect">
            <a:avLst/>
          </a:prstGeom>
          <a:noFill/>
        </p:spPr>
        <p:txBody>
          <a:bodyPr wrap="square" rtlCol="0">
            <a:spAutoFit/>
          </a:bodyPr>
          <a:lstStyle/>
          <a:p>
            <a:pPr algn="l">
              <a:lnSpc>
                <a:spcPct val="110000"/>
              </a:lnSpc>
            </a:pPr>
            <a:r>
              <a:rPr lang="en-US" sz="1100" b="1" dirty="0">
                <a:latin typeface="Poppins Light" panose="00000400000000000000" pitchFamily="2" charset="0"/>
                <a:cs typeface="Poppins Light" panose="00000400000000000000" pitchFamily="2" charset="0"/>
              </a:rPr>
              <a:t>3D Surveillance Radar</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360° azimuth coverage</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Detection range: up to 5–15 km (customizable)</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Tracks multiple targets simultaneously</a:t>
            </a:r>
          </a:p>
        </p:txBody>
      </p:sp>
      <p:sp>
        <p:nvSpPr>
          <p:cNvPr id="13" name="TextBox 12"/>
          <p:cNvSpPr txBox="1"/>
          <p:nvPr/>
        </p:nvSpPr>
        <p:spPr>
          <a:xfrm>
            <a:off x="5026727" y="1674181"/>
            <a:ext cx="1769334" cy="1954381"/>
          </a:xfrm>
          <a:prstGeom prst="rect">
            <a:avLst/>
          </a:prstGeom>
          <a:noFill/>
        </p:spPr>
        <p:txBody>
          <a:bodyPr wrap="square" rtlCol="0">
            <a:spAutoFit/>
          </a:bodyPr>
          <a:lstStyle/>
          <a:p>
            <a:pPr algn="l">
              <a:lnSpc>
                <a:spcPct val="110000"/>
              </a:lnSpc>
            </a:pPr>
            <a:r>
              <a:rPr lang="en-US" sz="1100" b="1" dirty="0">
                <a:latin typeface="Poppins Light" panose="00000400000000000000" pitchFamily="2" charset="0"/>
                <a:cs typeface="Poppins Light" panose="00000400000000000000" pitchFamily="2" charset="0"/>
              </a:rPr>
              <a:t>Electro-Optical/Infrared (EO/IR) Sight System</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Visual identification and Auto tracking of drone threats.</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Day/Night vision capability.</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Laser range finder (optional)</a:t>
            </a:r>
          </a:p>
        </p:txBody>
      </p:sp>
      <p:sp>
        <p:nvSpPr>
          <p:cNvPr id="14" name="TextBox 13"/>
          <p:cNvSpPr txBox="1"/>
          <p:nvPr/>
        </p:nvSpPr>
        <p:spPr>
          <a:xfrm>
            <a:off x="1598493" y="3687107"/>
            <a:ext cx="1909287" cy="2326791"/>
          </a:xfrm>
          <a:prstGeom prst="rect">
            <a:avLst/>
          </a:prstGeom>
          <a:noFill/>
        </p:spPr>
        <p:txBody>
          <a:bodyPr wrap="square" rtlCol="0">
            <a:spAutoFit/>
          </a:bodyPr>
          <a:lstStyle/>
          <a:p>
            <a:pPr algn="l">
              <a:lnSpc>
                <a:spcPct val="110000"/>
              </a:lnSpc>
            </a:pPr>
            <a:r>
              <a:rPr lang="en-US" sz="1100" b="1" dirty="0">
                <a:latin typeface="Poppins Light" panose="00000400000000000000" pitchFamily="2" charset="0"/>
                <a:cs typeface="Poppins Light" panose="00000400000000000000" pitchFamily="2" charset="0"/>
              </a:rPr>
              <a:t>RF Detection and Jamming Module</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Detects drone communication frequencies (2.4GHz/5.8GHz)</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Jams GNSS and RF links to disable drone control</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Disrupts drone-to-operator communication</a:t>
            </a:r>
          </a:p>
        </p:txBody>
      </p:sp>
      <p:sp>
        <p:nvSpPr>
          <p:cNvPr id="15" name="TextBox 14"/>
          <p:cNvSpPr txBox="1"/>
          <p:nvPr/>
        </p:nvSpPr>
        <p:spPr>
          <a:xfrm>
            <a:off x="5026726" y="3687107"/>
            <a:ext cx="1769335" cy="2140586"/>
          </a:xfrm>
          <a:prstGeom prst="rect">
            <a:avLst/>
          </a:prstGeom>
          <a:noFill/>
        </p:spPr>
        <p:txBody>
          <a:bodyPr wrap="square" rtlCol="0">
            <a:spAutoFit/>
          </a:bodyPr>
          <a:lstStyle/>
          <a:p>
            <a:pPr algn="l">
              <a:lnSpc>
                <a:spcPct val="110000"/>
              </a:lnSpc>
            </a:pPr>
            <a:r>
              <a:rPr lang="en-US" sz="1100" b="1" dirty="0">
                <a:latin typeface="Poppins Light" panose="00000400000000000000" pitchFamily="2" charset="0"/>
                <a:cs typeface="Poppins Light" panose="00000400000000000000" pitchFamily="2" charset="0"/>
              </a:rPr>
              <a:t>Hard Kill System</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Neutralization of hostile drones through kinetic Disrupts</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Directed Energy Weapon (Laser)</a:t>
            </a:r>
          </a:p>
          <a:p>
            <a:pPr marL="171416" indent="-171416">
              <a:lnSpc>
                <a:spcPct val="110000"/>
              </a:lnSpc>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Net-Gun Launcher or  kinetic kill with minimal collateral damage.</a:t>
            </a:r>
          </a:p>
        </p:txBody>
      </p:sp>
      <p:sp>
        <p:nvSpPr>
          <p:cNvPr id="16" name="TextBox 15"/>
          <p:cNvSpPr txBox="1"/>
          <p:nvPr/>
        </p:nvSpPr>
        <p:spPr>
          <a:xfrm>
            <a:off x="1598492" y="6095737"/>
            <a:ext cx="4639365" cy="600164"/>
          </a:xfrm>
          <a:prstGeom prst="rect">
            <a:avLst/>
          </a:prstGeom>
          <a:noFill/>
        </p:spPr>
        <p:txBody>
          <a:bodyPr wrap="square" rtlCol="0">
            <a:spAutoFit/>
          </a:bodyPr>
          <a:lstStyle/>
          <a:p>
            <a:r>
              <a:rPr lang="en-US" sz="1100" b="1" dirty="0">
                <a:latin typeface="Poppins Light" panose="00000400000000000000" pitchFamily="2" charset="0"/>
                <a:cs typeface="Poppins Light" panose="00000400000000000000" pitchFamily="2" charset="0"/>
              </a:rPr>
              <a:t>Command &amp; Control (C2) Unit</a:t>
            </a:r>
          </a:p>
          <a:p>
            <a:pPr marL="171416" indent="-171416">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Centralized processing and coordination of threat data and system actions.</a:t>
            </a:r>
          </a:p>
        </p:txBody>
      </p:sp>
      <p:pic>
        <p:nvPicPr>
          <p:cNvPr id="17" name="Picture 1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7583" r="9320" b="23407"/>
          <a:stretch>
            <a:fillRect/>
          </a:stretch>
        </p:blipFill>
        <p:spPr>
          <a:xfrm>
            <a:off x="526130" y="1880426"/>
            <a:ext cx="1015331" cy="1235347"/>
          </a:xfrm>
          <a:prstGeom prst="rect">
            <a:avLst/>
          </a:prstGeom>
        </p:spPr>
      </p:pic>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19901" y="1891236"/>
            <a:ext cx="1186623" cy="1186623"/>
          </a:xfrm>
          <a:prstGeom prst="rect">
            <a:avLst/>
          </a:prstGeom>
        </p:spPr>
      </p:pic>
      <p:pic>
        <p:nvPicPr>
          <p:cNvPr id="19" name="Picture 18"/>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25689" r="31200" b="63326"/>
          <a:stretch>
            <a:fillRect/>
          </a:stretch>
        </p:blipFill>
        <p:spPr>
          <a:xfrm>
            <a:off x="406975" y="3828078"/>
            <a:ext cx="1122788" cy="1340923"/>
          </a:xfrm>
          <a:prstGeom prst="rect">
            <a:avLst/>
          </a:prstGeom>
        </p:spPr>
      </p:pic>
      <p:pic>
        <p:nvPicPr>
          <p:cNvPr id="20" name="Picture 19"/>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l="8164" r="3900" b="20808"/>
          <a:stretch>
            <a:fillRect/>
          </a:stretch>
        </p:blipFill>
        <p:spPr>
          <a:xfrm>
            <a:off x="3807421" y="3937613"/>
            <a:ext cx="976985" cy="1101189"/>
          </a:xfrm>
          <a:prstGeom prst="rect">
            <a:avLst/>
          </a:prstGeom>
        </p:spPr>
      </p:pic>
      <p:sp>
        <p:nvSpPr>
          <p:cNvPr id="22" name="Title 1"/>
          <p:cNvSpPr txBox="1"/>
          <p:nvPr/>
        </p:nvSpPr>
        <p:spPr>
          <a:xfrm>
            <a:off x="608927" y="465786"/>
            <a:ext cx="4397597" cy="576061"/>
          </a:xfrm>
          <a:prstGeom prst="rect">
            <a:avLst/>
          </a:prstGeom>
        </p:spPr>
        <p:txBody>
          <a:bodyPr vert="horz" lIns="54844" tIns="27422" rIns="54844" bIns="27422" rtlCol="0" anchor="b">
            <a:noAutofit/>
          </a:bodyPr>
          <a:lst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800" dirty="0">
                <a:latin typeface="+mn-lt"/>
                <a:cs typeface="Poppins Light" panose="00000400000000000000" pitchFamily="2" charset="0"/>
              </a:rPr>
              <a:t>Infrastructure Protection Drone System (IPDS) </a:t>
            </a:r>
          </a:p>
        </p:txBody>
      </p:sp>
      <p:sp>
        <p:nvSpPr>
          <p:cNvPr id="25" name="Title 1">
            <a:extLst>
              <a:ext uri="{FF2B5EF4-FFF2-40B4-BE49-F238E27FC236}">
                <a16:creationId xmlns:a16="http://schemas.microsoft.com/office/drawing/2014/main" id="{40910E08-B587-4004-BAC6-8351424BEEA4}"/>
              </a:ext>
            </a:extLst>
          </p:cNvPr>
          <p:cNvSpPr txBox="1"/>
          <p:nvPr/>
        </p:nvSpPr>
        <p:spPr>
          <a:xfrm>
            <a:off x="2414025" y="1316389"/>
            <a:ext cx="2487149" cy="270823"/>
          </a:xfrm>
          <a:prstGeom prst="rect">
            <a:avLst/>
          </a:prstGeom>
        </p:spPr>
        <p:txBody>
          <a:bodyPr vert="horz" wrap="square" lIns="54844" tIns="27422" rIns="54844" bIns="27422" rtlCol="0" anchor="b">
            <a:spAutoFit/>
          </a:bodyPr>
          <a:lst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1400" cap="none" dirty="0">
                <a:latin typeface="+mn-lt"/>
                <a:cs typeface="Poppins Light" panose="00000400000000000000" pitchFamily="2" charset="0"/>
              </a:rPr>
              <a:t>Key </a:t>
            </a:r>
            <a:r>
              <a:rPr lang="fr-FR" sz="1400" cap="none" dirty="0" err="1">
                <a:latin typeface="+mn-lt"/>
                <a:cs typeface="Poppins Light" panose="00000400000000000000" pitchFamily="2" charset="0"/>
              </a:rPr>
              <a:t>Feature</a:t>
            </a:r>
            <a:endParaRPr lang="fr-FR" sz="1400" cap="none" dirty="0">
              <a:latin typeface="+mn-lt"/>
              <a:cs typeface="Poppins Light" panose="00000400000000000000" pitchFamily="2" charset="0"/>
            </a:endParaRPr>
          </a:p>
        </p:txBody>
      </p:sp>
    </p:spTree>
    <p:extLst>
      <p:ext uri="{BB962C8B-B14F-4D97-AF65-F5344CB8AC3E}">
        <p14:creationId xmlns:p14="http://schemas.microsoft.com/office/powerpoint/2010/main" val="2458524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9436" y="1346189"/>
            <a:ext cx="3326993" cy="5489195"/>
          </a:xfrm>
          <a:prstGeom prst="rect">
            <a:avLst/>
          </a:prstGeom>
          <a:noFill/>
        </p:spPr>
        <p:txBody>
          <a:bodyPr wrap="square" rtlCol="0">
            <a:spAutoFit/>
          </a:bodyPr>
          <a:lstStyle/>
          <a:p>
            <a:pPr>
              <a:lnSpc>
                <a:spcPct val="110000"/>
              </a:lnSpc>
            </a:pPr>
            <a:r>
              <a:rPr lang="en-US" sz="1200" b="1" dirty="0">
                <a:latin typeface="Poppins Light" panose="00000400000000000000" pitchFamily="2" charset="0"/>
                <a:cs typeface="Poppins Light" panose="00000400000000000000" pitchFamily="2" charset="0"/>
              </a:rPr>
              <a:t>System Overview</a:t>
            </a:r>
          </a:p>
          <a:p>
            <a:pPr marL="171416" indent="-171416">
              <a:lnSpc>
                <a:spcPct val="110000"/>
              </a:lnSpc>
              <a:spcBef>
                <a:spcPts val="600"/>
              </a:spcBef>
              <a:buFont typeface="Arial" panose="020B0704020202020204" pitchFamily="34" charset="0"/>
              <a:buChar char="•"/>
            </a:pPr>
            <a:r>
              <a:rPr lang="en-US" sz="1100" dirty="0">
                <a:latin typeface="Poppins Light" panose="00000400000000000000" pitchFamily="2" charset="0"/>
                <a:cs typeface="Poppins Light" panose="00000400000000000000" pitchFamily="2" charset="0"/>
              </a:rPr>
              <a:t>Comprehensive, multi-layered </a:t>
            </a:r>
            <a:r>
              <a:rPr lang="en-US" sz="1100" dirty="0" err="1">
                <a:latin typeface="Poppins Light" panose="00000400000000000000" pitchFamily="2" charset="0"/>
                <a:cs typeface="Poppins Light" panose="00000400000000000000" pitchFamily="2" charset="0"/>
              </a:rPr>
              <a:t>defence</a:t>
            </a:r>
            <a:r>
              <a:rPr lang="en-US" sz="1100" dirty="0">
                <a:latin typeface="Poppins Light" panose="00000400000000000000" pitchFamily="2" charset="0"/>
                <a:cs typeface="Poppins Light" panose="00000400000000000000" pitchFamily="2" charset="0"/>
              </a:rPr>
              <a:t> solutions designed to secure sensitive installations such as airbases and border posts.</a:t>
            </a:r>
          </a:p>
          <a:p>
            <a:pPr marL="171416" indent="-171416">
              <a:lnSpc>
                <a:spcPct val="110000"/>
              </a:lnSpc>
              <a:spcBef>
                <a:spcPts val="600"/>
              </a:spcBef>
              <a:buFont typeface="Arial" panose="020B0704020202020204" pitchFamily="34" charset="0"/>
              <a:buChar char="•"/>
            </a:pPr>
            <a:r>
              <a:rPr lang="en-US" sz="1100" b="1" dirty="0">
                <a:latin typeface="Poppins Light" panose="00000400000000000000" pitchFamily="2" charset="0"/>
                <a:cs typeface="Poppins Light" panose="00000400000000000000" pitchFamily="2" charset="0"/>
              </a:rPr>
              <a:t>Electric Smart Power Fence- </a:t>
            </a:r>
            <a:r>
              <a:rPr lang="en-US" sz="1100" dirty="0">
                <a:latin typeface="Poppins Light" panose="00000400000000000000" pitchFamily="2" charset="0"/>
                <a:cs typeface="Poppins Light" panose="00000400000000000000" pitchFamily="2" charset="0"/>
              </a:rPr>
              <a:t>Equipped with vibration detection for initial security layer.</a:t>
            </a:r>
          </a:p>
          <a:p>
            <a:pPr marL="171416" indent="-171416">
              <a:lnSpc>
                <a:spcPct val="110000"/>
              </a:lnSpc>
              <a:spcBef>
                <a:spcPts val="600"/>
              </a:spcBef>
              <a:buFont typeface="Arial" panose="020B0704020202020204" pitchFamily="34" charset="0"/>
              <a:buChar char="•"/>
            </a:pPr>
            <a:r>
              <a:rPr lang="en-US" sz="1100" b="1" dirty="0">
                <a:latin typeface="Poppins Light" panose="00000400000000000000" pitchFamily="2" charset="0"/>
                <a:cs typeface="Poppins Light" panose="00000400000000000000" pitchFamily="2" charset="0"/>
              </a:rPr>
              <a:t>High-Resolution IR and Thermal Cameras- </a:t>
            </a:r>
            <a:r>
              <a:rPr lang="en-US" sz="1100" dirty="0">
                <a:latin typeface="Poppins Light" panose="00000400000000000000" pitchFamily="2" charset="0"/>
                <a:cs typeface="Poppins Light" panose="00000400000000000000" pitchFamily="2" charset="0"/>
              </a:rPr>
              <a:t>Integrated with inbuilt video analytics for real-time intrusion detection.</a:t>
            </a:r>
          </a:p>
          <a:p>
            <a:pPr marL="171416" indent="-171416">
              <a:lnSpc>
                <a:spcPct val="110000"/>
              </a:lnSpc>
              <a:spcBef>
                <a:spcPts val="600"/>
              </a:spcBef>
              <a:buFont typeface="Arial" panose="020B0704020202020204" pitchFamily="34" charset="0"/>
              <a:buChar char="•"/>
            </a:pPr>
            <a:r>
              <a:rPr lang="en-US" sz="1100" b="1" dirty="0">
                <a:latin typeface="Poppins Light" panose="00000400000000000000" pitchFamily="2" charset="0"/>
                <a:cs typeface="Poppins Light" panose="00000400000000000000" pitchFamily="2" charset="0"/>
              </a:rPr>
              <a:t>Underground Vibration Detection Systems- </a:t>
            </a:r>
            <a:r>
              <a:rPr lang="en-US" sz="1100" dirty="0">
                <a:latin typeface="Poppins Light" panose="00000400000000000000" pitchFamily="2" charset="0"/>
                <a:cs typeface="Poppins Light" panose="00000400000000000000" pitchFamily="2" charset="0"/>
              </a:rPr>
              <a:t>Use buried optical fiber cables to identify threats, including tunneling activities.</a:t>
            </a:r>
          </a:p>
          <a:p>
            <a:pPr marL="171416" indent="-171416">
              <a:lnSpc>
                <a:spcPct val="110000"/>
              </a:lnSpc>
              <a:spcBef>
                <a:spcPts val="600"/>
              </a:spcBef>
              <a:buFont typeface="Arial" panose="020B0704020202020204" pitchFamily="34" charset="0"/>
              <a:buChar char="•"/>
            </a:pPr>
            <a:r>
              <a:rPr lang="en-US" sz="1100" b="1" dirty="0">
                <a:latin typeface="Poppins Light" panose="00000400000000000000" pitchFamily="2" charset="0"/>
                <a:cs typeface="Poppins Light" panose="00000400000000000000" pitchFamily="2" charset="0"/>
              </a:rPr>
              <a:t>Radars-</a:t>
            </a:r>
            <a:r>
              <a:rPr lang="en-US" sz="1100" dirty="0">
                <a:latin typeface="Poppins Light" panose="00000400000000000000" pitchFamily="2" charset="0"/>
                <a:cs typeface="Poppins Light" panose="00000400000000000000" pitchFamily="2" charset="0"/>
              </a:rPr>
              <a:t> Integrated with radar and sensor inputs for automated detection and tracking of targets across challenging terrain and weather conditions.</a:t>
            </a:r>
          </a:p>
          <a:p>
            <a:pPr marL="171416" indent="-171416">
              <a:lnSpc>
                <a:spcPct val="110000"/>
              </a:lnSpc>
              <a:spcBef>
                <a:spcPts val="600"/>
              </a:spcBef>
              <a:buFont typeface="Arial" panose="020B0704020202020204" pitchFamily="34" charset="0"/>
              <a:buChar char="•"/>
            </a:pPr>
            <a:r>
              <a:rPr lang="en-US" sz="1100" b="1" dirty="0">
                <a:latin typeface="Poppins Light" panose="00000400000000000000" pitchFamily="2" charset="0"/>
                <a:cs typeface="Poppins Light" panose="00000400000000000000" pitchFamily="2" charset="0"/>
              </a:rPr>
              <a:t>Command Control Centre</a:t>
            </a:r>
            <a:r>
              <a:rPr lang="en-US" sz="1100" dirty="0">
                <a:latin typeface="Poppins Light" panose="00000400000000000000" pitchFamily="2" charset="0"/>
                <a:cs typeface="Poppins Light" panose="00000400000000000000" pitchFamily="2" charset="0"/>
              </a:rPr>
              <a:t>-Uses AI-driven analytics to filter false alarms and provide live intruder tracking via 3D mapping and Coordinates rapid response actions.</a:t>
            </a:r>
          </a:p>
          <a:p>
            <a:pPr marL="171416" indent="-171416">
              <a:lnSpc>
                <a:spcPct val="110000"/>
              </a:lnSpc>
              <a:spcBef>
                <a:spcPts val="600"/>
              </a:spcBef>
              <a:buFont typeface="Arial" panose="020B0704020202020204" pitchFamily="34" charset="0"/>
              <a:buChar char="•"/>
            </a:pPr>
            <a:r>
              <a:rPr lang="en-US" sz="1100" b="1" dirty="0">
                <a:latin typeface="Poppins Light" panose="00000400000000000000" pitchFamily="2" charset="0"/>
                <a:cs typeface="Poppins Light" panose="00000400000000000000" pitchFamily="2" charset="0"/>
              </a:rPr>
              <a:t>Specialized  Surveillance  Drones-  </a:t>
            </a:r>
            <a:r>
              <a:rPr lang="en-US" sz="1100" dirty="0">
                <a:latin typeface="Poppins Light" panose="00000400000000000000" pitchFamily="2" charset="0"/>
                <a:cs typeface="Poppins Light" panose="00000400000000000000" pitchFamily="2" charset="0"/>
              </a:rPr>
              <a:t>Provide  aerial  monitoring  and  enhance  real-time situational awareness.</a:t>
            </a:r>
          </a:p>
        </p:txBody>
      </p:sp>
      <p:sp>
        <p:nvSpPr>
          <p:cNvPr id="25" name="object 2"/>
          <p:cNvSpPr txBox="1"/>
          <p:nvPr/>
        </p:nvSpPr>
        <p:spPr>
          <a:xfrm>
            <a:off x="622583" y="409095"/>
            <a:ext cx="4428530" cy="625396"/>
          </a:xfrm>
          <a:prstGeom prst="rect">
            <a:avLst/>
          </a:prstGeom>
        </p:spPr>
        <p:txBody>
          <a:bodyPr vert="horz" wrap="square" lIns="0" tIns="70708" rIns="0" bIns="0" rtlCol="0">
            <a:spAutoFit/>
          </a:bodyPr>
          <a:lstStyle/>
          <a:p>
            <a:pPr marL="14856">
              <a:spcBef>
                <a:spcPts val="54"/>
              </a:spcBef>
            </a:pPr>
            <a:r>
              <a:rPr lang="en-US" altLang="en-IN" b="1" cap="all" dirty="0">
                <a:cs typeface="Poppins Light" panose="00000400000000000000" pitchFamily="2" charset="0"/>
              </a:rPr>
              <a:t>Border Surveillance and Perimeter Protection</a:t>
            </a:r>
          </a:p>
        </p:txBody>
      </p:sp>
      <p:pic>
        <p:nvPicPr>
          <p:cNvPr id="15" name="object 4"/>
          <p:cNvPicPr/>
          <p:nvPr/>
        </p:nvPicPr>
        <p:blipFill>
          <a:blip r:embed="rId2" cstate="print"/>
          <a:stretch>
            <a:fillRect/>
          </a:stretch>
        </p:blipFill>
        <p:spPr>
          <a:xfrm>
            <a:off x="4045667" y="1436375"/>
            <a:ext cx="2795307" cy="1801293"/>
          </a:xfrm>
          <a:prstGeom prst="rect">
            <a:avLst/>
          </a:prstGeom>
        </p:spPr>
      </p:pic>
      <p:grpSp>
        <p:nvGrpSpPr>
          <p:cNvPr id="2" name="Group 1">
            <a:extLst>
              <a:ext uri="{FF2B5EF4-FFF2-40B4-BE49-F238E27FC236}">
                <a16:creationId xmlns:a16="http://schemas.microsoft.com/office/drawing/2014/main" id="{84A6248B-629C-4D3F-826C-C5E36DA46DF7}"/>
              </a:ext>
            </a:extLst>
          </p:cNvPr>
          <p:cNvGrpSpPr/>
          <p:nvPr/>
        </p:nvGrpSpPr>
        <p:grpSpPr>
          <a:xfrm>
            <a:off x="4040297" y="3811332"/>
            <a:ext cx="2785300" cy="1801293"/>
            <a:chOff x="4450579" y="3811333"/>
            <a:chExt cx="2375018" cy="1535958"/>
          </a:xfrm>
        </p:grpSpPr>
        <p:pic>
          <p:nvPicPr>
            <p:cNvPr id="16" name="object 2"/>
            <p:cNvPicPr/>
            <p:nvPr/>
          </p:nvPicPr>
          <p:blipFill rotWithShape="1">
            <a:blip r:embed="rId3" cstate="print"/>
            <a:srcRect l="47399"/>
            <a:stretch/>
          </p:blipFill>
          <p:spPr>
            <a:xfrm>
              <a:off x="4450579" y="4086882"/>
              <a:ext cx="861919" cy="1242613"/>
            </a:xfrm>
            <a:prstGeom prst="rect">
              <a:avLst/>
            </a:prstGeom>
          </p:spPr>
        </p:pic>
        <p:pic>
          <p:nvPicPr>
            <p:cNvPr id="17" name="object 5"/>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5452228" y="3811333"/>
              <a:ext cx="1373369" cy="1535958"/>
            </a:xfrm>
            <a:prstGeom prst="rect">
              <a:avLst/>
            </a:prstGeom>
          </p:spPr>
        </p:pic>
      </p:grpSp>
    </p:spTree>
    <p:extLst>
      <p:ext uri="{BB962C8B-B14F-4D97-AF65-F5344CB8AC3E}">
        <p14:creationId xmlns:p14="http://schemas.microsoft.com/office/powerpoint/2010/main" val="3476409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602648" y="127565"/>
            <a:ext cx="4280864" cy="902395"/>
          </a:xfrm>
          <a:prstGeom prst="rect">
            <a:avLst/>
          </a:prstGeom>
        </p:spPr>
        <p:txBody>
          <a:bodyPr vert="horz" wrap="square" lIns="0" tIns="70708" rIns="0" bIns="0" rtlCol="0" anchor="b">
            <a:spAutoFit/>
          </a:bodyPr>
          <a:lstStyle/>
          <a:p>
            <a:pPr marL="14856">
              <a:spcBef>
                <a:spcPts val="54"/>
              </a:spcBef>
            </a:pPr>
            <a:r>
              <a:rPr sz="1800" dirty="0">
                <a:solidFill>
                  <a:schemeClr val="tx1"/>
                </a:solidFill>
                <a:latin typeface="+mn-lt"/>
                <a:cs typeface="Poppins Light" panose="00000400000000000000" pitchFamily="2" charset="0"/>
              </a:rPr>
              <a:t>Platform </a:t>
            </a:r>
            <a:r>
              <a:rPr lang="en-US" sz="1800" dirty="0">
                <a:solidFill>
                  <a:schemeClr val="tx1"/>
                </a:solidFill>
                <a:latin typeface="+mn-lt"/>
                <a:cs typeface="Poppins Light" panose="00000400000000000000" pitchFamily="2" charset="0"/>
              </a:rPr>
              <a:t>&amp;</a:t>
            </a:r>
            <a:r>
              <a:rPr sz="1800" dirty="0">
                <a:solidFill>
                  <a:schemeClr val="tx1"/>
                </a:solidFill>
                <a:latin typeface="+mn-lt"/>
                <a:cs typeface="Poppins Light" panose="00000400000000000000" pitchFamily="2" charset="0"/>
              </a:rPr>
              <a:t> Parachute System For Aerial Drop</a:t>
            </a:r>
            <a:r>
              <a:rPr lang="en-US" sz="1800" dirty="0">
                <a:solidFill>
                  <a:schemeClr val="tx1"/>
                </a:solidFill>
                <a:latin typeface="+mn-lt"/>
                <a:cs typeface="Poppins Light" panose="00000400000000000000" pitchFamily="2" charset="0"/>
              </a:rPr>
              <a:t> for C130 Cargo Aircraft</a:t>
            </a:r>
          </a:p>
        </p:txBody>
      </p:sp>
      <p:sp>
        <p:nvSpPr>
          <p:cNvPr id="14" name="TextBox 13"/>
          <p:cNvSpPr txBox="1"/>
          <p:nvPr/>
        </p:nvSpPr>
        <p:spPr>
          <a:xfrm>
            <a:off x="536147" y="1230572"/>
            <a:ext cx="2845681" cy="307777"/>
          </a:xfrm>
          <a:prstGeom prst="rect">
            <a:avLst/>
          </a:prstGeom>
          <a:noFill/>
        </p:spPr>
        <p:txBody>
          <a:bodyPr wrap="square">
            <a:spAutoFit/>
          </a:bodyPr>
          <a:lstStyle/>
          <a:p>
            <a:pPr algn="l"/>
            <a:r>
              <a:rPr lang="en-IN" sz="1400" b="1" dirty="0">
                <a:cs typeface="Poppins Light" panose="00000400000000000000" pitchFamily="2" charset="0"/>
              </a:rPr>
              <a:t>Heavy Drop System – 20T</a:t>
            </a:r>
          </a:p>
        </p:txBody>
      </p:sp>
      <p:grpSp>
        <p:nvGrpSpPr>
          <p:cNvPr id="2" name="Group 1">
            <a:extLst>
              <a:ext uri="{FF2B5EF4-FFF2-40B4-BE49-F238E27FC236}">
                <a16:creationId xmlns:a16="http://schemas.microsoft.com/office/drawing/2014/main" id="{9BA81937-9411-47F1-B05A-FA16F238E413}"/>
              </a:ext>
            </a:extLst>
          </p:cNvPr>
          <p:cNvGrpSpPr/>
          <p:nvPr/>
        </p:nvGrpSpPr>
        <p:grpSpPr>
          <a:xfrm>
            <a:off x="622532" y="1888708"/>
            <a:ext cx="1320567" cy="3551919"/>
            <a:chOff x="622533" y="1939509"/>
            <a:chExt cx="944920" cy="2541544"/>
          </a:xfrm>
        </p:grpSpPr>
        <p:sp>
          <p:nvSpPr>
            <p:cNvPr id="27" name="object 13"/>
            <p:cNvSpPr/>
            <p:nvPr/>
          </p:nvSpPr>
          <p:spPr>
            <a:xfrm>
              <a:off x="622534" y="3781537"/>
              <a:ext cx="944919" cy="699516"/>
            </a:xfrm>
            <a:prstGeom prst="rect">
              <a:avLst/>
            </a:prstGeom>
            <a:blipFill>
              <a:blip r:embed="rId2" cstate="print"/>
              <a:stretch>
                <a:fillRect/>
              </a:stretch>
            </a:blipFill>
          </p:spPr>
          <p:txBody>
            <a:bodyPr wrap="square" lIns="0" tIns="0" rIns="0" bIns="0" rtlCol="0">
              <a:noAutofit/>
            </a:bodyPr>
            <a:lstStyle/>
            <a:p>
              <a:endParaRPr sz="954" dirty="0">
                <a:latin typeface="Poppins Light" panose="00000400000000000000" pitchFamily="2" charset="0"/>
              </a:endParaRPr>
            </a:p>
          </p:txBody>
        </p:sp>
        <p:pic>
          <p:nvPicPr>
            <p:cNvPr id="28" name="object 6"/>
            <p:cNvPicPr/>
            <p:nvPr/>
          </p:nvPicPr>
          <p:blipFill>
            <a:blip r:embed="rId3" cstate="print"/>
            <a:stretch>
              <a:fillRect/>
            </a:stretch>
          </p:blipFill>
          <p:spPr>
            <a:xfrm>
              <a:off x="622533" y="2858640"/>
              <a:ext cx="941492" cy="736092"/>
            </a:xfrm>
            <a:prstGeom prst="rect">
              <a:avLst/>
            </a:prstGeom>
          </p:spPr>
        </p:pic>
        <p:sp>
          <p:nvSpPr>
            <p:cNvPr id="29" name="object 24"/>
            <p:cNvSpPr/>
            <p:nvPr/>
          </p:nvSpPr>
          <p:spPr>
            <a:xfrm>
              <a:off x="622533" y="1939509"/>
              <a:ext cx="936922" cy="720471"/>
            </a:xfrm>
            <a:prstGeom prst="rect">
              <a:avLst/>
            </a:prstGeom>
            <a:blipFill>
              <a:blip r:embed="rId4" cstate="print"/>
              <a:stretch>
                <a:fillRect/>
              </a:stretch>
            </a:blipFill>
          </p:spPr>
          <p:txBody>
            <a:bodyPr wrap="square" lIns="0" tIns="0" rIns="0" bIns="0" rtlCol="0">
              <a:noAutofit/>
            </a:bodyPr>
            <a:lstStyle/>
            <a:p>
              <a:endParaRPr sz="954" dirty="0">
                <a:latin typeface="Poppins Light" panose="00000400000000000000" pitchFamily="2" charset="0"/>
              </a:endParaRPr>
            </a:p>
          </p:txBody>
        </p:sp>
      </p:grpSp>
      <p:sp>
        <p:nvSpPr>
          <p:cNvPr id="30" name="Rectangle 6"/>
          <p:cNvSpPr/>
          <p:nvPr/>
        </p:nvSpPr>
        <p:spPr>
          <a:xfrm>
            <a:off x="2067239" y="1822034"/>
            <a:ext cx="2988216" cy="3978782"/>
          </a:xfrm>
          <a:prstGeom prst="rect">
            <a:avLst/>
          </a:prstGeom>
        </p:spPr>
        <p:txBody>
          <a:bodyPr wrap="square">
            <a:spAutoFit/>
          </a:bodyPr>
          <a:lstStyle/>
          <a:p>
            <a:pPr>
              <a:lnSpc>
                <a:spcPct val="105000"/>
              </a:lnSpc>
            </a:pPr>
            <a:r>
              <a:rPr lang="en-IN" sz="1100" b="1" cap="all" dirty="0">
                <a:latin typeface="Poppins Light" panose="00000400000000000000" pitchFamily="2" charset="0"/>
                <a:cs typeface="Poppins Light" panose="00000400000000000000" pitchFamily="2" charset="0"/>
              </a:rPr>
              <a:t>Purpose:</a:t>
            </a:r>
          </a:p>
          <a:p>
            <a:pPr>
              <a:lnSpc>
                <a:spcPct val="105000"/>
              </a:lnSpc>
            </a:pPr>
            <a:r>
              <a:rPr lang="en-IN" sz="1100" dirty="0">
                <a:latin typeface="Poppins Light" panose="00000400000000000000" pitchFamily="2" charset="0"/>
                <a:cs typeface="Poppins Light" panose="00000400000000000000" pitchFamily="2" charset="0"/>
              </a:rPr>
              <a:t>Designed for air-dropping equipment up to 20 tons from C130 cargo aircraft.</a:t>
            </a:r>
          </a:p>
          <a:p>
            <a:pPr>
              <a:lnSpc>
                <a:spcPct val="105000"/>
              </a:lnSpc>
              <a:spcBef>
                <a:spcPts val="600"/>
              </a:spcBef>
            </a:pPr>
            <a:r>
              <a:rPr lang="en-IN" sz="1100" b="1" cap="all" dirty="0">
                <a:latin typeface="Poppins Light" panose="00000400000000000000" pitchFamily="2" charset="0"/>
                <a:cs typeface="Poppins Light" panose="00000400000000000000" pitchFamily="2" charset="0"/>
              </a:rPr>
              <a:t>Key Components:</a:t>
            </a:r>
          </a:p>
          <a:p>
            <a:pPr marL="171450" indent="-171450">
              <a:lnSpc>
                <a:spcPct val="105000"/>
              </a:lnSpc>
              <a:buFont typeface="Arial" panose="020B0604020202020204" pitchFamily="34" charset="0"/>
              <a:buChar char="•"/>
            </a:pPr>
            <a:r>
              <a:rPr lang="en-IN" sz="1100" dirty="0">
                <a:latin typeface="Poppins Light" panose="00000400000000000000" pitchFamily="2" charset="0"/>
                <a:cs typeface="Poppins Light" panose="00000400000000000000" pitchFamily="2" charset="0"/>
              </a:rPr>
              <a:t>Aluminium Heavy-Duty Structure </a:t>
            </a:r>
            <a:br>
              <a:rPr lang="en-IN" sz="1100" dirty="0">
                <a:latin typeface="Poppins Light" panose="00000400000000000000" pitchFamily="2" charset="0"/>
                <a:cs typeface="Poppins Light" panose="00000400000000000000" pitchFamily="2" charset="0"/>
              </a:rPr>
            </a:br>
            <a:r>
              <a:rPr lang="en-IN" sz="1100" dirty="0">
                <a:latin typeface="Poppins Light" panose="00000400000000000000" pitchFamily="2" charset="0"/>
                <a:cs typeface="Poppins Light" panose="00000400000000000000" pitchFamily="2" charset="0"/>
              </a:rPr>
              <a:t>(extrusion-based)</a:t>
            </a:r>
          </a:p>
          <a:p>
            <a:pPr marL="171450" indent="-171450">
              <a:lnSpc>
                <a:spcPct val="105000"/>
              </a:lnSpc>
              <a:buFont typeface="Arial" panose="020B0604020202020204" pitchFamily="34" charset="0"/>
              <a:buChar char="•"/>
            </a:pPr>
            <a:r>
              <a:rPr lang="en-IN" sz="1100" dirty="0">
                <a:latin typeface="Poppins Light" panose="00000400000000000000" pitchFamily="2" charset="0"/>
                <a:cs typeface="Poppins Light" panose="00000400000000000000" pitchFamily="2" charset="0"/>
              </a:rPr>
              <a:t>Precision Mechanisms (honeycomb, </a:t>
            </a:r>
            <a:br>
              <a:rPr lang="en-US" sz="1100" dirty="0">
                <a:latin typeface="Poppins Light" panose="00000400000000000000" pitchFamily="2" charset="0"/>
                <a:cs typeface="Poppins Light" panose="00000400000000000000" pitchFamily="2" charset="0"/>
              </a:rPr>
            </a:br>
            <a:r>
              <a:rPr lang="en-IN" sz="1100" dirty="0">
                <a:latin typeface="Poppins Light" panose="00000400000000000000" pitchFamily="2" charset="0"/>
                <a:cs typeface="Poppins Light" panose="00000400000000000000" pitchFamily="2" charset="0"/>
              </a:rPr>
              <a:t>timer mechanism)</a:t>
            </a:r>
          </a:p>
          <a:p>
            <a:pPr marL="171450" indent="-171450">
              <a:lnSpc>
                <a:spcPct val="105000"/>
              </a:lnSpc>
              <a:buFont typeface="Arial" panose="020B0604020202020204" pitchFamily="34" charset="0"/>
              <a:buChar char="•"/>
            </a:pPr>
            <a:r>
              <a:rPr lang="en-IN" sz="1100" dirty="0">
                <a:latin typeface="Poppins Light" panose="00000400000000000000" pitchFamily="2" charset="0"/>
                <a:cs typeface="Poppins Light" panose="00000400000000000000" pitchFamily="2" charset="0"/>
              </a:rPr>
              <a:t>Parachute System</a:t>
            </a:r>
          </a:p>
          <a:p>
            <a:pPr marL="171450" indent="-171450">
              <a:lnSpc>
                <a:spcPct val="105000"/>
              </a:lnSpc>
              <a:buFont typeface="Arial" panose="020B0604020202020204" pitchFamily="34" charset="0"/>
              <a:buChar char="•"/>
            </a:pPr>
            <a:r>
              <a:rPr lang="en-IN" sz="1100" dirty="0">
                <a:latin typeface="Poppins Light" panose="00000400000000000000" pitchFamily="2" charset="0"/>
                <a:cs typeface="Poppins Light" panose="00000400000000000000" pitchFamily="2" charset="0"/>
              </a:rPr>
              <a:t>Heavy Fabrication, Extrusion, Forging, Machining</a:t>
            </a:r>
          </a:p>
          <a:p>
            <a:pPr>
              <a:lnSpc>
                <a:spcPct val="105000"/>
              </a:lnSpc>
              <a:spcBef>
                <a:spcPts val="600"/>
              </a:spcBef>
            </a:pPr>
            <a:r>
              <a:rPr lang="en-IN" sz="1100" b="1" cap="all" dirty="0">
                <a:latin typeface="Poppins Light" panose="00000400000000000000" pitchFamily="2" charset="0"/>
                <a:cs typeface="Poppins Light" panose="00000400000000000000" pitchFamily="2" charset="0"/>
              </a:rPr>
              <a:t>Major Sub-Systems:</a:t>
            </a:r>
          </a:p>
          <a:p>
            <a:pPr marL="171450" indent="-171450">
              <a:lnSpc>
                <a:spcPct val="105000"/>
              </a:lnSpc>
              <a:buFont typeface="Arial" panose="020B0604020202020204" pitchFamily="34" charset="0"/>
              <a:buChar char="•"/>
            </a:pPr>
            <a:r>
              <a:rPr lang="en-IN" sz="1100" dirty="0">
                <a:latin typeface="Poppins Light" panose="00000400000000000000" pitchFamily="2" charset="0"/>
                <a:cs typeface="Poppins Light" panose="00000400000000000000" pitchFamily="2" charset="0"/>
              </a:rPr>
              <a:t>Platform System:</a:t>
            </a:r>
          </a:p>
          <a:p>
            <a:pPr lvl="1" indent="-182935">
              <a:lnSpc>
                <a:spcPct val="105000"/>
              </a:lnSpc>
              <a:buFont typeface="Arial" panose="020B0704020202020204" pitchFamily="34" charset="0"/>
              <a:buChar char="•"/>
            </a:pPr>
            <a:r>
              <a:rPr lang="en-IN" sz="1100" dirty="0">
                <a:latin typeface="Poppins Light" panose="00000400000000000000" pitchFamily="2" charset="0"/>
                <a:cs typeface="Poppins Light" panose="00000400000000000000" pitchFamily="2" charset="0"/>
              </a:rPr>
              <a:t>For palletization and lashing of combat equipment and cargo</a:t>
            </a:r>
          </a:p>
          <a:p>
            <a:pPr lvl="1" indent="-182935">
              <a:lnSpc>
                <a:spcPct val="105000"/>
              </a:lnSpc>
              <a:buFont typeface="Arial" panose="020B0704020202020204" pitchFamily="34" charset="0"/>
              <a:buChar char="•"/>
            </a:pPr>
            <a:r>
              <a:rPr lang="en-IN" sz="1100" dirty="0">
                <a:latin typeface="Poppins Light" panose="00000400000000000000" pitchFamily="2" charset="0"/>
                <a:cs typeface="Poppins Light" panose="00000400000000000000" pitchFamily="2" charset="0"/>
              </a:rPr>
              <a:t>Provides mounting for the parachute system</a:t>
            </a:r>
          </a:p>
          <a:p>
            <a:pPr marL="171450" indent="-171450">
              <a:lnSpc>
                <a:spcPct val="105000"/>
              </a:lnSpc>
              <a:buFont typeface="Arial" panose="020B0604020202020204" pitchFamily="34" charset="0"/>
              <a:buChar char="•"/>
            </a:pPr>
            <a:r>
              <a:rPr lang="en-IN" sz="1100" dirty="0">
                <a:latin typeface="Poppins Light" panose="00000400000000000000" pitchFamily="2" charset="0"/>
                <a:cs typeface="Poppins Light" panose="00000400000000000000" pitchFamily="2" charset="0"/>
              </a:rPr>
              <a:t>Parachute System:</a:t>
            </a:r>
          </a:p>
          <a:p>
            <a:pPr lvl="1" indent="-182935">
              <a:lnSpc>
                <a:spcPct val="105000"/>
              </a:lnSpc>
              <a:buFont typeface="Arial" panose="020B0704020202020204" pitchFamily="34" charset="0"/>
              <a:buChar char="•"/>
            </a:pPr>
            <a:r>
              <a:rPr lang="en-IN" sz="1100" dirty="0">
                <a:latin typeface="Poppins Light" panose="00000400000000000000" pitchFamily="2" charset="0"/>
                <a:cs typeface="Poppins Light" panose="00000400000000000000" pitchFamily="2" charset="0"/>
              </a:rPr>
              <a:t>Extracts and decelerates the platform with payloads during airdrop from aircraft</a:t>
            </a:r>
          </a:p>
        </p:txBody>
      </p:sp>
      <p:pic>
        <p:nvPicPr>
          <p:cNvPr id="31" name="object 9"/>
          <p:cNvPicPr/>
          <p:nvPr/>
        </p:nvPicPr>
        <p:blipFill>
          <a:blip r:embed="rId5" cstate="print"/>
          <a:srcRect t="2599" b="1"/>
          <a:stretch>
            <a:fillRect/>
          </a:stretch>
        </p:blipFill>
        <p:spPr>
          <a:xfrm>
            <a:off x="4883511" y="2287677"/>
            <a:ext cx="1999656" cy="982088"/>
          </a:xfrm>
          <a:prstGeom prst="rect">
            <a:avLst/>
          </a:prstGeom>
        </p:spPr>
      </p:pic>
      <p:pic>
        <p:nvPicPr>
          <p:cNvPr id="32" name="object 10"/>
          <p:cNvPicPr/>
          <p:nvPr/>
        </p:nvPicPr>
        <p:blipFill>
          <a:blip r:embed="rId6" cstate="print"/>
          <a:stretch>
            <a:fillRect/>
          </a:stretch>
        </p:blipFill>
        <p:spPr>
          <a:xfrm>
            <a:off x="5575300" y="3778874"/>
            <a:ext cx="1083858" cy="1667635"/>
          </a:xfrm>
          <a:prstGeom prst="rect">
            <a:avLst/>
          </a:prstGeom>
        </p:spPr>
      </p:pic>
      <p:sp>
        <p:nvSpPr>
          <p:cNvPr id="5" name="TextBox 4"/>
          <p:cNvSpPr txBox="1"/>
          <p:nvPr/>
        </p:nvSpPr>
        <p:spPr>
          <a:xfrm>
            <a:off x="4757407" y="1230787"/>
            <a:ext cx="2207656" cy="461665"/>
          </a:xfrm>
          <a:prstGeom prst="rect">
            <a:avLst/>
          </a:prstGeom>
          <a:noFill/>
        </p:spPr>
        <p:txBody>
          <a:bodyPr wrap="none" rtlCol="0">
            <a:spAutoFit/>
          </a:bodyPr>
          <a:lstStyle/>
          <a:p>
            <a:r>
              <a:rPr lang="en-US" sz="1200" b="1" dirty="0">
                <a:latin typeface="Poppins Light" panose="00000400000000000000" pitchFamily="2" charset="0"/>
                <a:cs typeface="Poppins Light" panose="00000400000000000000" pitchFamily="2" charset="0"/>
              </a:rPr>
              <a:t>Customer: </a:t>
            </a:r>
          </a:p>
          <a:p>
            <a:r>
              <a:rPr lang="en-US" sz="1200" dirty="0">
                <a:latin typeface="Poppins Light" panose="00000400000000000000" pitchFamily="2" charset="0"/>
                <a:cs typeface="Poppins Light" panose="00000400000000000000" pitchFamily="2" charset="0"/>
              </a:rPr>
              <a:t>Ministry of </a:t>
            </a:r>
            <a:r>
              <a:rPr lang="en-US" sz="1200" dirty="0" err="1">
                <a:latin typeface="Poppins Light" panose="00000400000000000000" pitchFamily="2" charset="0"/>
                <a:cs typeface="Poppins Light" panose="00000400000000000000" pitchFamily="2" charset="0"/>
              </a:rPr>
              <a:t>Defence</a:t>
            </a:r>
            <a:r>
              <a:rPr lang="en-US" sz="1200" dirty="0">
                <a:latin typeface="Poppins Light" panose="00000400000000000000" pitchFamily="2" charset="0"/>
                <a:cs typeface="Poppins Light" panose="00000400000000000000" pitchFamily="2" charset="0"/>
              </a:rPr>
              <a:t> (INDIA)</a:t>
            </a:r>
          </a:p>
        </p:txBody>
      </p:sp>
      <p:sp>
        <p:nvSpPr>
          <p:cNvPr id="52" name="TextBox 51"/>
          <p:cNvSpPr txBox="1"/>
          <p:nvPr/>
        </p:nvSpPr>
        <p:spPr>
          <a:xfrm>
            <a:off x="536147" y="5835979"/>
            <a:ext cx="6271053" cy="837152"/>
          </a:xfrm>
          <a:prstGeom prst="rect">
            <a:avLst/>
          </a:prstGeom>
          <a:noFill/>
        </p:spPr>
        <p:txBody>
          <a:bodyPr wrap="square" rtlCol="0">
            <a:spAutoFit/>
          </a:bodyPr>
          <a:lstStyle/>
          <a:p>
            <a:pPr>
              <a:lnSpc>
                <a:spcPct val="110000"/>
              </a:lnSpc>
            </a:pPr>
            <a:r>
              <a:rPr lang="en-US" sz="1100" b="1" dirty="0">
                <a:latin typeface="Poppins Light" panose="00000400000000000000" pitchFamily="2" charset="0"/>
                <a:cs typeface="Poppins Light" panose="00000400000000000000" pitchFamily="2" charset="0"/>
              </a:rPr>
              <a:t>Nations having C130 Aircraft fleets:</a:t>
            </a:r>
          </a:p>
          <a:p>
            <a:pPr>
              <a:lnSpc>
                <a:spcPct val="110000"/>
              </a:lnSpc>
            </a:pPr>
            <a:r>
              <a:rPr lang="en-US" sz="1100" dirty="0">
                <a:latin typeface="Poppins Light" panose="00000400000000000000" pitchFamily="2" charset="0"/>
                <a:cs typeface="Poppins Light" panose="00000400000000000000" pitchFamily="2" charset="0"/>
              </a:rPr>
              <a:t>United States, Australia, Canada, India, Italy, United Kingdom, Bahrain, Bangladesh, Denmark, France, Germany, Iraq, Israel, South Korea, Kuwait, Norway, Oman, Qatar, Saudi Arabia, Tunisia, New Zealand, Indonesia, Philippines and Egypt.</a:t>
            </a:r>
          </a:p>
        </p:txBody>
      </p:sp>
      <p:pic>
        <p:nvPicPr>
          <p:cNvPr id="43" name="Picture 42" descr="Min"/>
          <p:cNvPicPr>
            <a:picLocks noChangeAspect="1"/>
          </p:cNvPicPr>
          <p:nvPr/>
        </p:nvPicPr>
        <p:blipFill rotWithShape="1">
          <a:blip r:embed="rId7"/>
          <a:srcRect l="2709" t="12793" r="84090" b="11208"/>
          <a:stretch>
            <a:fillRect/>
          </a:stretch>
        </p:blipFill>
        <p:spPr>
          <a:xfrm>
            <a:off x="3672887" y="1233246"/>
            <a:ext cx="1090540" cy="478256"/>
          </a:xfrm>
          <a:prstGeom prst="rect">
            <a:avLst/>
          </a:prstGeom>
        </p:spPr>
      </p:pic>
    </p:spTree>
    <p:extLst>
      <p:ext uri="{BB962C8B-B14F-4D97-AF65-F5344CB8AC3E}">
        <p14:creationId xmlns:p14="http://schemas.microsoft.com/office/powerpoint/2010/main" val="2082801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621948" y="715793"/>
            <a:ext cx="4661753" cy="327622"/>
          </a:xfrm>
          <a:prstGeom prst="rect">
            <a:avLst/>
          </a:prstGeom>
        </p:spPr>
        <p:txBody>
          <a:bodyPr vert="horz" wrap="square" lIns="0" tIns="70708" rIns="0" bIns="0" rtlCol="0">
            <a:sp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14856">
              <a:spcBef>
                <a:spcPts val="54"/>
              </a:spcBef>
            </a:pPr>
            <a:r>
              <a:rPr lang="en-IN" sz="1800" cap="all" dirty="0">
                <a:solidFill>
                  <a:schemeClr val="tx1"/>
                </a:solidFill>
                <a:latin typeface="+mn-lt"/>
                <a:cs typeface="Poppins Light" panose="00000400000000000000" pitchFamily="2" charset="0"/>
              </a:rPr>
              <a:t>Naval Cargo Drop</a:t>
            </a:r>
          </a:p>
        </p:txBody>
      </p:sp>
      <p:grpSp>
        <p:nvGrpSpPr>
          <p:cNvPr id="5" name="Group 4">
            <a:extLst>
              <a:ext uri="{FF2B5EF4-FFF2-40B4-BE49-F238E27FC236}">
                <a16:creationId xmlns:a16="http://schemas.microsoft.com/office/drawing/2014/main" id="{8F1D4502-C440-46E5-B3C1-9F6C084EAFD0}"/>
              </a:ext>
            </a:extLst>
          </p:cNvPr>
          <p:cNvGrpSpPr/>
          <p:nvPr/>
        </p:nvGrpSpPr>
        <p:grpSpPr>
          <a:xfrm>
            <a:off x="738323" y="2913308"/>
            <a:ext cx="2620016" cy="3554654"/>
            <a:chOff x="621948" y="2796933"/>
            <a:chExt cx="2259730" cy="3065843"/>
          </a:xfrm>
        </p:grpSpPr>
        <p:sp>
          <p:nvSpPr>
            <p:cNvPr id="8" name="object 12"/>
            <p:cNvSpPr/>
            <p:nvPr/>
          </p:nvSpPr>
          <p:spPr>
            <a:xfrm>
              <a:off x="622022" y="4463214"/>
              <a:ext cx="2259656" cy="1399562"/>
            </a:xfrm>
            <a:prstGeom prst="rect">
              <a:avLst/>
            </a:prstGeom>
            <a: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tretch>
                <a:fillRect/>
              </a:stretch>
            </a:blipFill>
            <a:ln>
              <a:solidFill>
                <a:schemeClr val="bg1">
                  <a:lumMod val="65000"/>
                </a:schemeClr>
              </a:solidFill>
            </a:ln>
          </p:spPr>
          <p:txBody>
            <a:bodyPr wrap="square" lIns="0" tIns="0" rIns="0" bIns="0" rtlCol="0">
              <a:noAutofit/>
            </a:bodyPr>
            <a:lstStyle/>
            <a:p>
              <a:endParaRPr sz="954" dirty="0">
                <a:latin typeface="Poppins Light" panose="00000400000000000000" pitchFamily="2" charset="0"/>
              </a:endParaRPr>
            </a:p>
          </p:txBody>
        </p:sp>
        <p:sp>
          <p:nvSpPr>
            <p:cNvPr id="9" name="object 7"/>
            <p:cNvSpPr/>
            <p:nvPr/>
          </p:nvSpPr>
          <p:spPr>
            <a:xfrm>
              <a:off x="621948" y="2796933"/>
              <a:ext cx="2259656" cy="1399562"/>
            </a:xfrm>
            <a:prstGeom prst="rect">
              <a:avLst/>
            </a:prstGeom>
            <a: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a:blipFill>
            <a:ln>
              <a:solidFill>
                <a:schemeClr val="bg1">
                  <a:lumMod val="65000"/>
                </a:schemeClr>
              </a:solidFill>
            </a:ln>
          </p:spPr>
          <p:txBody>
            <a:bodyPr wrap="square" lIns="0" tIns="0" rIns="0" bIns="0" rtlCol="0">
              <a:noAutofit/>
            </a:bodyPr>
            <a:lstStyle/>
            <a:p>
              <a:endParaRPr sz="954" dirty="0">
                <a:latin typeface="Poppins Light" panose="00000400000000000000" pitchFamily="2" charset="0"/>
              </a:endParaRPr>
            </a:p>
          </p:txBody>
        </p:sp>
      </p:grpSp>
      <p:sp>
        <p:nvSpPr>
          <p:cNvPr id="101" name="TextBox 100"/>
          <p:cNvSpPr txBox="1"/>
          <p:nvPr/>
        </p:nvSpPr>
        <p:spPr>
          <a:xfrm>
            <a:off x="3734429" y="4812838"/>
            <a:ext cx="3093385" cy="1465016"/>
          </a:xfrm>
          <a:prstGeom prst="rect">
            <a:avLst/>
          </a:prstGeom>
          <a:noFill/>
        </p:spPr>
        <p:txBody>
          <a:bodyPr wrap="square">
            <a:spAutoFit/>
          </a:bodyPr>
          <a:lstStyle/>
          <a:p>
            <a:pPr algn="l">
              <a:lnSpc>
                <a:spcPct val="110000"/>
              </a:lnSpc>
              <a:spcBef>
                <a:spcPts val="300"/>
              </a:spcBef>
            </a:pPr>
            <a:r>
              <a:rPr lang="en-IN" sz="1200" b="1" cap="all" dirty="0">
                <a:latin typeface="Poppins Light" panose="00000400000000000000" pitchFamily="2" charset="0"/>
                <a:cs typeface="Poppins Light" panose="00000400000000000000" pitchFamily="2" charset="0"/>
              </a:rPr>
              <a:t>Key activities:</a:t>
            </a:r>
          </a:p>
          <a:p>
            <a:pPr marL="171416" indent="-171416">
              <a:lnSpc>
                <a:spcPct val="110000"/>
              </a:lnSpc>
              <a:spcBef>
                <a:spcPts val="300"/>
              </a:spcBef>
              <a:buFont typeface="Arial" panose="020B0704020202020204" pitchFamily="34" charset="0"/>
              <a:buChar char="•"/>
            </a:pPr>
            <a:r>
              <a:rPr lang="en-IN" sz="1200" dirty="0">
                <a:latin typeface="Poppins Light" panose="00000400000000000000" pitchFamily="2" charset="0"/>
                <a:cs typeface="Poppins Light" panose="00000400000000000000" pitchFamily="2" charset="0"/>
              </a:rPr>
              <a:t>Platform Repair</a:t>
            </a:r>
          </a:p>
          <a:p>
            <a:pPr marL="171416" indent="-171416">
              <a:lnSpc>
                <a:spcPct val="110000"/>
              </a:lnSpc>
              <a:spcBef>
                <a:spcPts val="300"/>
              </a:spcBef>
              <a:buFont typeface="Arial" panose="020B0704020202020204" pitchFamily="34" charset="0"/>
              <a:buChar char="•"/>
            </a:pPr>
            <a:r>
              <a:rPr lang="en-IN" sz="1200" dirty="0">
                <a:latin typeface="Poppins Light" panose="00000400000000000000" pitchFamily="2" charset="0"/>
                <a:cs typeface="Poppins Light" panose="00000400000000000000" pitchFamily="2" charset="0"/>
              </a:rPr>
              <a:t>New Strap</a:t>
            </a:r>
          </a:p>
          <a:p>
            <a:pPr marL="171416" indent="-171416">
              <a:lnSpc>
                <a:spcPct val="110000"/>
              </a:lnSpc>
              <a:spcBef>
                <a:spcPts val="300"/>
              </a:spcBef>
              <a:buFont typeface="Arial" panose="020B0704020202020204" pitchFamily="34" charset="0"/>
              <a:buChar char="•"/>
            </a:pPr>
            <a:r>
              <a:rPr lang="en-IN" sz="1200" dirty="0">
                <a:latin typeface="Poppins Light" panose="00000400000000000000" pitchFamily="2" charset="0"/>
                <a:cs typeface="Poppins Light" panose="00000400000000000000" pitchFamily="2" charset="0"/>
                <a:sym typeface="+mn-ea"/>
              </a:rPr>
              <a:t>Made New Tripler Cable</a:t>
            </a:r>
          </a:p>
          <a:p>
            <a:pPr marL="171416" indent="-171416">
              <a:lnSpc>
                <a:spcPct val="110000"/>
              </a:lnSpc>
              <a:spcBef>
                <a:spcPts val="300"/>
              </a:spcBef>
              <a:buFont typeface="Arial" panose="020B0704020202020204" pitchFamily="34" charset="0"/>
              <a:buChar char="•"/>
            </a:pPr>
            <a:r>
              <a:rPr lang="en-IN" sz="1200" dirty="0">
                <a:latin typeface="Poppins Light" panose="00000400000000000000" pitchFamily="2" charset="0"/>
                <a:cs typeface="Poppins Light" panose="00000400000000000000" pitchFamily="2" charset="0"/>
                <a:sym typeface="+mn-ea"/>
              </a:rPr>
              <a:t>Squib and Platform Cable (Electronics)</a:t>
            </a:r>
            <a:endParaRPr lang="en-IN" sz="1200" dirty="0">
              <a:latin typeface="Poppins Light" panose="00000400000000000000" pitchFamily="2" charset="0"/>
              <a:cs typeface="Poppins Light" panose="00000400000000000000" pitchFamily="2" charset="0"/>
            </a:endParaRPr>
          </a:p>
        </p:txBody>
      </p:sp>
      <p:sp>
        <p:nvSpPr>
          <p:cNvPr id="2" name="TextBox 1"/>
          <p:cNvSpPr txBox="1"/>
          <p:nvPr/>
        </p:nvSpPr>
        <p:spPr>
          <a:xfrm>
            <a:off x="547910" y="1237224"/>
            <a:ext cx="6331861" cy="566313"/>
          </a:xfrm>
          <a:prstGeom prst="rect">
            <a:avLst/>
          </a:prstGeom>
          <a:noFill/>
        </p:spPr>
        <p:txBody>
          <a:bodyPr wrap="square" rtlCol="0">
            <a:noAutofit/>
          </a:bodyPr>
          <a:lstStyle/>
          <a:p>
            <a:pPr algn="l"/>
            <a:r>
              <a:rPr lang="en-US" sz="1200" dirty="0">
                <a:latin typeface="Poppins Light" panose="00000400000000000000" pitchFamily="2" charset="0"/>
              </a:rPr>
              <a:t>Naval cargo drop is the aerial delivery of supplies to naval vessels at sea using parachutes or low-altitude techniques, enabling rapid resupply during operations, humanitarian missions, or when docking is not feasible</a:t>
            </a:r>
          </a:p>
        </p:txBody>
      </p:sp>
      <p:sp>
        <p:nvSpPr>
          <p:cNvPr id="3" name="TextBox 2"/>
          <p:cNvSpPr txBox="1"/>
          <p:nvPr/>
        </p:nvSpPr>
        <p:spPr>
          <a:xfrm>
            <a:off x="3734429" y="2873023"/>
            <a:ext cx="2837636" cy="1503489"/>
          </a:xfrm>
          <a:prstGeom prst="rect">
            <a:avLst/>
          </a:prstGeom>
          <a:noFill/>
        </p:spPr>
        <p:txBody>
          <a:bodyPr wrap="none" rtlCol="0">
            <a:spAutoFit/>
          </a:bodyPr>
          <a:lstStyle/>
          <a:p>
            <a:pPr>
              <a:lnSpc>
                <a:spcPct val="110000"/>
              </a:lnSpc>
              <a:spcBef>
                <a:spcPts val="300"/>
              </a:spcBef>
            </a:pPr>
            <a:r>
              <a:rPr lang="en-US" sz="1200" b="1" cap="all" dirty="0">
                <a:latin typeface="Poppins Light" panose="00000400000000000000" pitchFamily="2" charset="0"/>
                <a:cs typeface="Poppins Light" panose="00000400000000000000" pitchFamily="2" charset="0"/>
              </a:rPr>
              <a:t>Challenges:</a:t>
            </a:r>
            <a:endParaRPr lang="en-IN" sz="1200" b="1" dirty="0">
              <a:latin typeface="Poppins Light" panose="00000400000000000000" pitchFamily="2" charset="0"/>
              <a:cs typeface="Poppins Light" panose="00000400000000000000" pitchFamily="2" charset="0"/>
            </a:endParaRPr>
          </a:p>
          <a:p>
            <a:pPr marL="171416" indent="-171416">
              <a:lnSpc>
                <a:spcPct val="110000"/>
              </a:lnSpc>
              <a:spcBef>
                <a:spcPts val="300"/>
              </a:spcBef>
              <a:buFont typeface="Arial" panose="020B0704020202020204" pitchFamily="34" charset="0"/>
              <a:buChar char="•"/>
            </a:pPr>
            <a:r>
              <a:rPr lang="en-IN" sz="1200" dirty="0">
                <a:latin typeface="Poppins Light" panose="00000400000000000000" pitchFamily="2" charset="0"/>
                <a:cs typeface="Poppins Light" panose="00000400000000000000" pitchFamily="2" charset="0"/>
              </a:rPr>
              <a:t>Precision and Targeting</a:t>
            </a:r>
          </a:p>
          <a:p>
            <a:pPr marL="171416" indent="-171416">
              <a:lnSpc>
                <a:spcPct val="110000"/>
              </a:lnSpc>
              <a:spcBef>
                <a:spcPts val="300"/>
              </a:spcBef>
              <a:buFont typeface="Arial" panose="020B0704020202020204" pitchFamily="34" charset="0"/>
              <a:buChar char="•"/>
            </a:pPr>
            <a:r>
              <a:rPr lang="en-IN" sz="1200" dirty="0">
                <a:latin typeface="Poppins Light" panose="00000400000000000000" pitchFamily="2" charset="0"/>
                <a:cs typeface="Poppins Light" panose="00000400000000000000" pitchFamily="2" charset="0"/>
              </a:rPr>
              <a:t>Weather and Sea Conditions</a:t>
            </a:r>
          </a:p>
          <a:p>
            <a:pPr marL="171416" indent="-171416">
              <a:lnSpc>
                <a:spcPct val="110000"/>
              </a:lnSpc>
              <a:spcBef>
                <a:spcPts val="300"/>
              </a:spcBef>
              <a:buFont typeface="Arial" panose="020B0704020202020204" pitchFamily="34" charset="0"/>
              <a:buChar char="•"/>
            </a:pPr>
            <a:r>
              <a:rPr lang="en-IN" sz="1200" dirty="0">
                <a:latin typeface="Poppins Light" panose="00000400000000000000" pitchFamily="2" charset="0"/>
                <a:cs typeface="Poppins Light" panose="00000400000000000000" pitchFamily="2" charset="0"/>
              </a:rPr>
              <a:t>Parachute System Limitations</a:t>
            </a:r>
          </a:p>
          <a:p>
            <a:pPr marL="171416" indent="-171416">
              <a:lnSpc>
                <a:spcPct val="110000"/>
              </a:lnSpc>
              <a:spcBef>
                <a:spcPts val="300"/>
              </a:spcBef>
              <a:buFont typeface="Arial" panose="020B0704020202020204" pitchFamily="34" charset="0"/>
              <a:buChar char="•"/>
            </a:pPr>
            <a:r>
              <a:rPr lang="en-IN" sz="1200" dirty="0">
                <a:latin typeface="Poppins Light" panose="00000400000000000000" pitchFamily="2" charset="0"/>
                <a:cs typeface="Poppins Light" panose="00000400000000000000" pitchFamily="2" charset="0"/>
              </a:rPr>
              <a:t>Navigation and Communication</a:t>
            </a:r>
          </a:p>
          <a:p>
            <a:pPr marL="171416" indent="-171416">
              <a:lnSpc>
                <a:spcPct val="110000"/>
              </a:lnSpc>
              <a:spcBef>
                <a:spcPts val="300"/>
              </a:spcBef>
              <a:buFont typeface="Arial" panose="020B0704020202020204" pitchFamily="34" charset="0"/>
              <a:buChar char="•"/>
            </a:pPr>
            <a:r>
              <a:rPr lang="en-IN" sz="1200" dirty="0">
                <a:latin typeface="Poppins Light" panose="00000400000000000000" pitchFamily="2" charset="0"/>
                <a:cs typeface="Poppins Light" panose="00000400000000000000" pitchFamily="2" charset="0"/>
              </a:rPr>
              <a:t>Platform Limitations</a:t>
            </a:r>
          </a:p>
        </p:txBody>
      </p:sp>
      <p:sp>
        <p:nvSpPr>
          <p:cNvPr id="14" name="TextBox 13"/>
          <p:cNvSpPr txBox="1"/>
          <p:nvPr/>
        </p:nvSpPr>
        <p:spPr>
          <a:xfrm>
            <a:off x="2711530" y="2072016"/>
            <a:ext cx="3076483" cy="461665"/>
          </a:xfrm>
          <a:prstGeom prst="rect">
            <a:avLst/>
          </a:prstGeom>
          <a:noFill/>
        </p:spPr>
        <p:txBody>
          <a:bodyPr wrap="none" rtlCol="0">
            <a:spAutoFit/>
          </a:bodyPr>
          <a:lstStyle/>
          <a:p>
            <a:r>
              <a:rPr lang="en-US" sz="1200" b="1" dirty="0">
                <a:latin typeface="Poppins Light" panose="00000400000000000000" pitchFamily="2" charset="0"/>
                <a:cs typeface="Poppins Light" panose="00000400000000000000" pitchFamily="2" charset="0"/>
              </a:rPr>
              <a:t>Customer: </a:t>
            </a:r>
          </a:p>
          <a:p>
            <a:r>
              <a:rPr lang="en-US" sz="1200" dirty="0">
                <a:latin typeface="Poppins Light" panose="00000400000000000000" pitchFamily="2" charset="0"/>
                <a:cs typeface="Poppins Light" panose="00000400000000000000" pitchFamily="2" charset="0"/>
              </a:rPr>
              <a:t>INS KARNA, Ministry of </a:t>
            </a:r>
            <a:r>
              <a:rPr lang="en-US" sz="1200" dirty="0" err="1">
                <a:latin typeface="Poppins Light" panose="00000400000000000000" pitchFamily="2" charset="0"/>
                <a:cs typeface="Poppins Light" panose="00000400000000000000" pitchFamily="2" charset="0"/>
              </a:rPr>
              <a:t>Defence</a:t>
            </a:r>
            <a:r>
              <a:rPr lang="en-US" sz="1200" dirty="0">
                <a:latin typeface="Poppins Light" panose="00000400000000000000" pitchFamily="2" charset="0"/>
                <a:cs typeface="Poppins Light" panose="00000400000000000000" pitchFamily="2" charset="0"/>
              </a:rPr>
              <a:t> (INDIA)</a:t>
            </a:r>
          </a:p>
        </p:txBody>
      </p:sp>
      <p:pic>
        <p:nvPicPr>
          <p:cNvPr id="43" name="Picture 42" descr="Min"/>
          <p:cNvPicPr>
            <a:picLocks noChangeAspect="1"/>
          </p:cNvPicPr>
          <p:nvPr/>
        </p:nvPicPr>
        <p:blipFill rotWithShape="1">
          <a:blip r:embed="rId6"/>
          <a:srcRect l="2709" t="12793" r="84090" b="11208"/>
          <a:stretch>
            <a:fillRect/>
          </a:stretch>
        </p:blipFill>
        <p:spPr>
          <a:xfrm>
            <a:off x="997853" y="1980541"/>
            <a:ext cx="1556661" cy="682672"/>
          </a:xfrm>
          <a:prstGeom prst="rect">
            <a:avLst/>
          </a:prstGeom>
        </p:spPr>
      </p:pic>
    </p:spTree>
    <p:extLst>
      <p:ext uri="{BB962C8B-B14F-4D97-AF65-F5344CB8AC3E}">
        <p14:creationId xmlns:p14="http://schemas.microsoft.com/office/powerpoint/2010/main" val="222834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0569" y="439153"/>
            <a:ext cx="4596450" cy="576922"/>
          </a:xfrm>
          <a:prstGeom prst="rect">
            <a:avLst/>
          </a:prstGeom>
        </p:spPr>
        <p:txBody>
          <a:bodyPr vert="horz" wrap="square" lIns="0" tIns="70708" rIns="0" bIns="0" rtlCol="0">
            <a:sp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14856">
              <a:spcBef>
                <a:spcPts val="54"/>
              </a:spcBef>
            </a:pPr>
            <a:r>
              <a:rPr lang="en-IN" sz="1800" cap="all" dirty="0">
                <a:solidFill>
                  <a:schemeClr val="tx1"/>
                </a:solidFill>
                <a:latin typeface="+mn-lt"/>
                <a:cs typeface="Poppins Light" panose="00000400000000000000" pitchFamily="2" charset="0"/>
              </a:rPr>
              <a:t>Brake Parachute &amp; </a:t>
            </a:r>
            <a:r>
              <a:rPr lang="en-GB" sz="1800" cap="all" dirty="0">
                <a:solidFill>
                  <a:schemeClr val="tx1"/>
                </a:solidFill>
                <a:latin typeface="+mn-lt"/>
                <a:cs typeface="Poppins Light" panose="00000400000000000000" pitchFamily="2" charset="0"/>
              </a:rPr>
              <a:t>Military Combat Parachute </a:t>
            </a:r>
            <a:endParaRPr lang="en-IN" sz="1800" cap="all" dirty="0">
              <a:solidFill>
                <a:schemeClr val="tx1"/>
              </a:solidFill>
              <a:latin typeface="+mn-lt"/>
              <a:cs typeface="Poppins Light" panose="00000400000000000000" pitchFamily="2" charset="0"/>
            </a:endParaRPr>
          </a:p>
        </p:txBody>
      </p:sp>
      <p:sp>
        <p:nvSpPr>
          <p:cNvPr id="39" name="object 25"/>
          <p:cNvSpPr/>
          <p:nvPr/>
        </p:nvSpPr>
        <p:spPr>
          <a:xfrm>
            <a:off x="640568" y="2137899"/>
            <a:ext cx="2805796" cy="1497793"/>
          </a:xfrm>
          <a:prstGeom prst="rect">
            <a:avLst/>
          </a:prstGeom>
          <a:blipFill>
            <a:blip r:embed="rId2" cstate="print"/>
            <a:stretch>
              <a:fillRect/>
            </a:stretch>
          </a:blipFill>
        </p:spPr>
        <p:txBody>
          <a:bodyPr wrap="square" lIns="0" tIns="0" rIns="0" bIns="0" rtlCol="0">
            <a:noAutofit/>
          </a:bodyPr>
          <a:lstStyle/>
          <a:p>
            <a:endParaRPr sz="954" dirty="0">
              <a:latin typeface="Poppins Light" panose="00000400000000000000" pitchFamily="2" charset="0"/>
            </a:endParaRPr>
          </a:p>
        </p:txBody>
      </p:sp>
      <p:sp>
        <p:nvSpPr>
          <p:cNvPr id="3" name="TextBox 2"/>
          <p:cNvSpPr txBox="1"/>
          <p:nvPr/>
        </p:nvSpPr>
        <p:spPr>
          <a:xfrm>
            <a:off x="824701" y="3751585"/>
            <a:ext cx="2437529" cy="3046988"/>
          </a:xfrm>
          <a:prstGeom prst="rect">
            <a:avLst/>
          </a:prstGeom>
          <a:noFill/>
        </p:spPr>
        <p:txBody>
          <a:bodyPr wrap="square" rtlCol="0">
            <a:spAutoFit/>
          </a:bodyPr>
          <a:lstStyle/>
          <a:p>
            <a:pPr algn="just"/>
            <a:r>
              <a:rPr lang="en-US" sz="1100" b="1" dirty="0">
                <a:latin typeface="Poppins Light" panose="00000400000000000000" pitchFamily="2" charset="0"/>
              </a:rPr>
              <a:t>Brake parachutes </a:t>
            </a:r>
            <a:r>
              <a:rPr lang="en-US" sz="1100" dirty="0">
                <a:latin typeface="Poppins Light" panose="00000400000000000000" pitchFamily="2" charset="0"/>
              </a:rPr>
              <a:t>also known as drag chutes or drogue parachutes, are small parachutes deployed to rapidly reduce the speed of an object. These are commonly used in aviation, space, and motorsports where conventional braking systems are not sufficient or feasible.</a:t>
            </a:r>
          </a:p>
          <a:p>
            <a:pPr algn="just">
              <a:spcBef>
                <a:spcPts val="600"/>
              </a:spcBef>
            </a:pPr>
            <a:r>
              <a:rPr lang="en-US" sz="1100" dirty="0">
                <a:latin typeface="Poppins Light" panose="00000400000000000000" pitchFamily="2" charset="0"/>
                <a:cs typeface="Poppins Light" panose="00000400000000000000" pitchFamily="2" charset="0"/>
              </a:rPr>
              <a:t>As Development-cum-Production Partner (DCPP), we have received a prototype order for 15 units. Upon successful testing, we will secure the Transfer of Technology (</a:t>
            </a:r>
            <a:r>
              <a:rPr lang="en-US" sz="1100" dirty="0" err="1">
                <a:latin typeface="Poppins Light" panose="00000400000000000000" pitchFamily="2" charset="0"/>
                <a:cs typeface="Poppins Light" panose="00000400000000000000" pitchFamily="2" charset="0"/>
              </a:rPr>
              <a:t>ToT</a:t>
            </a:r>
            <a:r>
              <a:rPr lang="en-US" sz="1100" dirty="0">
                <a:latin typeface="Poppins Light" panose="00000400000000000000" pitchFamily="2" charset="0"/>
                <a:cs typeface="Poppins Light" panose="00000400000000000000" pitchFamily="2" charset="0"/>
              </a:rPr>
              <a:t>) for future orders.</a:t>
            </a:r>
          </a:p>
        </p:txBody>
      </p:sp>
      <p:sp>
        <p:nvSpPr>
          <p:cNvPr id="13" name="TextBox 12"/>
          <p:cNvSpPr txBox="1"/>
          <p:nvPr/>
        </p:nvSpPr>
        <p:spPr>
          <a:xfrm>
            <a:off x="3512864" y="1375837"/>
            <a:ext cx="3010557" cy="461665"/>
          </a:xfrm>
          <a:prstGeom prst="rect">
            <a:avLst/>
          </a:prstGeom>
          <a:noFill/>
        </p:spPr>
        <p:txBody>
          <a:bodyPr wrap="square" rtlCol="0">
            <a:spAutoFit/>
          </a:bodyPr>
          <a:lstStyle/>
          <a:p>
            <a:r>
              <a:rPr lang="en-US" sz="1200" b="1" dirty="0">
                <a:latin typeface="Poppins Light" panose="00000400000000000000" pitchFamily="2" charset="0"/>
                <a:cs typeface="Poppins Light" panose="00000400000000000000" pitchFamily="2" charset="0"/>
              </a:rPr>
              <a:t>Customer:</a:t>
            </a:r>
          </a:p>
          <a:p>
            <a:r>
              <a:rPr lang="en-US" sz="1200" dirty="0">
                <a:latin typeface="Poppins Light" panose="00000400000000000000" pitchFamily="2" charset="0"/>
                <a:cs typeface="Poppins Light" panose="00000400000000000000" pitchFamily="2" charset="0"/>
              </a:rPr>
              <a:t>Ministry of Defence</a:t>
            </a:r>
          </a:p>
        </p:txBody>
      </p:sp>
      <p:pic>
        <p:nvPicPr>
          <p:cNvPr id="4" name="Picture 3" descr="Min"/>
          <p:cNvPicPr>
            <a:picLocks noChangeAspect="1"/>
          </p:cNvPicPr>
          <p:nvPr/>
        </p:nvPicPr>
        <p:blipFill rotWithShape="1">
          <a:blip r:embed="rId3"/>
          <a:srcRect l="2709" t="12793" r="84090" b="11208"/>
          <a:stretch>
            <a:fillRect/>
          </a:stretch>
        </p:blipFill>
        <p:spPr>
          <a:xfrm>
            <a:off x="2076075" y="1319547"/>
            <a:ext cx="1387652" cy="608554"/>
          </a:xfrm>
          <a:prstGeom prst="rect">
            <a:avLst/>
          </a:prstGeom>
        </p:spPr>
      </p:pic>
      <p:sp>
        <p:nvSpPr>
          <p:cNvPr id="14" name="TextBox 13"/>
          <p:cNvSpPr txBox="1"/>
          <p:nvPr/>
        </p:nvSpPr>
        <p:spPr>
          <a:xfrm>
            <a:off x="3835634" y="3751585"/>
            <a:ext cx="3010558" cy="2539157"/>
          </a:xfrm>
          <a:prstGeom prst="rect">
            <a:avLst/>
          </a:prstGeom>
          <a:noFill/>
        </p:spPr>
        <p:txBody>
          <a:bodyPr wrap="square" rtlCol="0">
            <a:spAutoFit/>
          </a:bodyPr>
          <a:lstStyle/>
          <a:p>
            <a:pPr algn="just"/>
            <a:r>
              <a:rPr lang="en-US" sz="1100" b="1" dirty="0">
                <a:latin typeface="Poppins Light" panose="00000400000000000000" pitchFamily="2" charset="0"/>
              </a:rPr>
              <a:t>MCPS (Man-Carrying Parachute System)</a:t>
            </a:r>
            <a:r>
              <a:rPr lang="en-US" sz="1100" dirty="0">
                <a:latin typeface="Poppins Light" panose="00000400000000000000" pitchFamily="2" charset="0"/>
              </a:rPr>
              <a:t> is a specialized military parachute designed to safely deploy personnel with full combat gear from aircraft. It ensures controlled descent, maneuverability, and safe landing in challenging terrains like forests, water bodies, and high altitudes.</a:t>
            </a:r>
          </a:p>
          <a:p>
            <a:pPr marL="171416" indent="-171416" algn="just">
              <a:spcBef>
                <a:spcPts val="600"/>
              </a:spcBef>
              <a:buFont typeface="Arial" panose="020B0704020202020204" pitchFamily="34" charset="0"/>
              <a:buChar char="•"/>
            </a:pPr>
            <a:r>
              <a:rPr lang="en-US" sz="1100" dirty="0">
                <a:solidFill>
                  <a:schemeClr val="tx1">
                    <a:lumMod val="95000"/>
                    <a:lumOff val="5000"/>
                  </a:schemeClr>
                </a:solidFill>
                <a:latin typeface="Poppins Light" panose="00000400000000000000" pitchFamily="2" charset="0"/>
                <a:cs typeface="Poppins Light" panose="00000400000000000000" pitchFamily="2" charset="0"/>
              </a:rPr>
              <a:t>The MCPS enables special forces to deploy with gear using techniques like HAHO, HAMO, and HALO.</a:t>
            </a:r>
          </a:p>
          <a:p>
            <a:pPr marL="171416" indent="-171416" algn="just">
              <a:buFont typeface="Arial" panose="020B0704020202020204" pitchFamily="34" charset="0"/>
              <a:buChar char="•"/>
            </a:pPr>
            <a:r>
              <a:rPr lang="en-US" sz="1100" dirty="0">
                <a:solidFill>
                  <a:schemeClr val="tx1">
                    <a:lumMod val="95000"/>
                    <a:lumOff val="5000"/>
                  </a:schemeClr>
                </a:solidFill>
                <a:latin typeface="Poppins Light" panose="00000400000000000000" pitchFamily="2" charset="0"/>
                <a:cs typeface="Poppins Light" panose="00000400000000000000" pitchFamily="2" charset="0"/>
              </a:rPr>
              <a:t>It meets international standards, follows PIA testing guidelines</a:t>
            </a:r>
          </a:p>
          <a:p>
            <a:pPr marL="171416" indent="-171416" algn="just">
              <a:buFont typeface="Arial" panose="020B0704020202020204" pitchFamily="34" charset="0"/>
              <a:buChar char="•"/>
            </a:pPr>
            <a:r>
              <a:rPr lang="en-US" sz="1100" dirty="0">
                <a:solidFill>
                  <a:schemeClr val="tx1">
                    <a:lumMod val="95000"/>
                    <a:lumOff val="5000"/>
                  </a:schemeClr>
                </a:solidFill>
                <a:latin typeface="Poppins Light" panose="00000400000000000000" pitchFamily="2" charset="0"/>
                <a:cs typeface="Poppins Light" panose="00000400000000000000" pitchFamily="2" charset="0"/>
              </a:rPr>
              <a:t>Approved by the Centre for Military Airworthiness</a:t>
            </a:r>
          </a:p>
        </p:txBody>
      </p:sp>
      <p:pic>
        <p:nvPicPr>
          <p:cNvPr id="21" name="Picture 20"/>
          <p:cNvPicPr>
            <a:picLocks noChangeAspect="1"/>
          </p:cNvPicPr>
          <p:nvPr/>
        </p:nvPicPr>
        <p:blipFill>
          <a:blip r:embed="rId4"/>
          <a:stretch>
            <a:fillRect/>
          </a:stretch>
        </p:blipFill>
        <p:spPr>
          <a:xfrm>
            <a:off x="3786288" y="2142230"/>
            <a:ext cx="3109251" cy="1454368"/>
          </a:xfrm>
          <a:prstGeom prst="rect">
            <a:avLst/>
          </a:prstGeom>
        </p:spPr>
      </p:pic>
    </p:spTree>
    <p:extLst>
      <p:ext uri="{BB962C8B-B14F-4D97-AF65-F5344CB8AC3E}">
        <p14:creationId xmlns:p14="http://schemas.microsoft.com/office/powerpoint/2010/main" val="2574580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txBox="1"/>
          <p:nvPr/>
        </p:nvSpPr>
        <p:spPr>
          <a:xfrm>
            <a:off x="1357699" y="3411437"/>
            <a:ext cx="2027975" cy="328727"/>
          </a:xfrm>
          <a:prstGeom prst="rect">
            <a:avLst/>
          </a:prstGeom>
        </p:spPr>
        <p:txBody>
          <a:bodyPr wrap="square" lIns="0" tIns="18284" rIns="0" bIns="0">
            <a:noAutofit/>
          </a:bodyPr>
          <a:lstStyle>
            <a:lvl1pPr marL="12700">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eaLnBrk="0" fontAlgn="base" hangingPunct="0">
              <a:spcBef>
                <a:spcPct val="0"/>
              </a:spcBef>
              <a:spcAft>
                <a:spcPct val="0"/>
              </a:spcAft>
              <a:defRPr>
                <a:solidFill>
                  <a:schemeClr val="tx1"/>
                </a:solidFill>
                <a:latin typeface="Arial" panose="020B0704020202020204" pitchFamily="34" charset="0"/>
              </a:defRPr>
            </a:lvl6pPr>
            <a:lvl7pPr marL="2971800" indent="-228600" eaLnBrk="0" fontAlgn="base" hangingPunct="0">
              <a:spcBef>
                <a:spcPct val="0"/>
              </a:spcBef>
              <a:spcAft>
                <a:spcPct val="0"/>
              </a:spcAft>
              <a:defRPr>
                <a:solidFill>
                  <a:schemeClr val="tx1"/>
                </a:solidFill>
                <a:latin typeface="Arial" panose="020B0704020202020204" pitchFamily="34" charset="0"/>
              </a:defRPr>
            </a:lvl7pPr>
            <a:lvl8pPr marL="3429000" indent="-228600" eaLnBrk="0" fontAlgn="base" hangingPunct="0">
              <a:spcBef>
                <a:spcPct val="0"/>
              </a:spcBef>
              <a:spcAft>
                <a:spcPct val="0"/>
              </a:spcAft>
              <a:defRPr>
                <a:solidFill>
                  <a:schemeClr val="tx1"/>
                </a:solidFill>
                <a:latin typeface="Arial" panose="020B0704020202020204" pitchFamily="34" charset="0"/>
              </a:defRPr>
            </a:lvl8pPr>
            <a:lvl9pPr marL="3886200" indent="-228600" eaLnBrk="0" fontAlgn="base" hangingPunct="0">
              <a:spcBef>
                <a:spcPct val="0"/>
              </a:spcBef>
              <a:spcAft>
                <a:spcPct val="0"/>
              </a:spcAft>
              <a:defRPr>
                <a:solidFill>
                  <a:schemeClr val="tx1"/>
                </a:solidFill>
                <a:latin typeface="Arial" panose="020B0704020202020204" pitchFamily="34" charset="0"/>
              </a:defRPr>
            </a:lvl9pPr>
          </a:lstStyle>
          <a:p>
            <a:pPr>
              <a:spcBef>
                <a:spcPts val="144"/>
              </a:spcBef>
            </a:pPr>
            <a:r>
              <a:rPr lang="en-US" altLang="en-US" sz="1050" b="1" dirty="0">
                <a:solidFill>
                  <a:srgbClr val="2B2B2A"/>
                </a:solidFill>
                <a:latin typeface="Poppins Light" panose="00000400000000000000" pitchFamily="2" charset="0"/>
                <a:cs typeface="Poppins Light" panose="00000400000000000000" pitchFamily="2" charset="0"/>
              </a:rPr>
              <a:t>Parts &amp; Components For Railways, B</a:t>
            </a:r>
            <a:r>
              <a:rPr lang="en-US" altLang="en-US" sz="1050" b="1" dirty="0">
                <a:solidFill>
                  <a:schemeClr val="bg2">
                    <a:lumMod val="10000"/>
                  </a:schemeClr>
                </a:solidFill>
                <a:latin typeface="Poppins Light" panose="00000400000000000000" pitchFamily="2" charset="0"/>
                <a:cs typeface="Poppins Light" panose="00000400000000000000" pitchFamily="2" charset="0"/>
              </a:rPr>
              <a:t>use</a:t>
            </a:r>
            <a:r>
              <a:rPr lang="en-US" altLang="en-US" sz="1050" b="1" dirty="0">
                <a:solidFill>
                  <a:srgbClr val="2B2B2A"/>
                </a:solidFill>
                <a:latin typeface="Poppins Light" panose="00000400000000000000" pitchFamily="2" charset="0"/>
                <a:cs typeface="Poppins Light" panose="00000400000000000000" pitchFamily="2" charset="0"/>
              </a:rPr>
              <a:t>s &amp; Industries</a:t>
            </a:r>
          </a:p>
        </p:txBody>
      </p:sp>
      <p:sp>
        <p:nvSpPr>
          <p:cNvPr id="23" name="object 23"/>
          <p:cNvSpPr txBox="1"/>
          <p:nvPr/>
        </p:nvSpPr>
        <p:spPr>
          <a:xfrm>
            <a:off x="1357796" y="3925809"/>
            <a:ext cx="2027878" cy="1123382"/>
          </a:xfrm>
          <a:prstGeom prst="rect">
            <a:avLst/>
          </a:prstGeom>
        </p:spPr>
        <p:txBody>
          <a:bodyPr wrap="square" lIns="0" tIns="7618" rIns="0" bIns="0">
            <a:spAutoFit/>
          </a:bodyPr>
          <a:lstStyle/>
          <a:p>
            <a:pPr marL="110468" indent="-102850">
              <a:spcBef>
                <a:spcPts val="60"/>
              </a:spcBef>
              <a:buFont typeface="Arial" panose="020B0704020202020204" pitchFamily="34" charset="0"/>
              <a:buChar char="•"/>
              <a:defRPr/>
            </a:pPr>
            <a:r>
              <a:rPr lang="en-US" sz="1000" kern="0" dirty="0">
                <a:solidFill>
                  <a:srgbClr val="2B2B2A"/>
                </a:solidFill>
                <a:latin typeface="Poppins Light" panose="00000400000000000000" pitchFamily="2" charset="0"/>
                <a:cs typeface="Poppins Light" panose="00000400000000000000" pitchFamily="2" charset="0"/>
              </a:rPr>
              <a:t>FRP/GRP</a:t>
            </a:r>
          </a:p>
          <a:p>
            <a:pPr marL="110468" indent="-102850">
              <a:spcBef>
                <a:spcPts val="60"/>
              </a:spcBef>
              <a:buFont typeface="Arial" panose="020B0704020202020204" pitchFamily="34" charset="0"/>
              <a:buChar char="•"/>
              <a:defRPr/>
            </a:pPr>
            <a:r>
              <a:rPr lang="en-US" sz="1000" kern="0" dirty="0">
                <a:solidFill>
                  <a:srgbClr val="2B2B2A"/>
                </a:solidFill>
                <a:latin typeface="Poppins Light" panose="00000400000000000000" pitchFamily="2" charset="0"/>
                <a:cs typeface="Poppins Light" panose="00000400000000000000" pitchFamily="2" charset="0"/>
              </a:rPr>
              <a:t>Sheet Metal/Heavy Machinery/General Fabrication</a:t>
            </a:r>
          </a:p>
          <a:p>
            <a:pPr marL="110468" indent="-102850">
              <a:spcBef>
                <a:spcPts val="60"/>
              </a:spcBef>
              <a:buFont typeface="Arial" panose="020B0704020202020204" pitchFamily="34" charset="0"/>
              <a:buChar char="•"/>
              <a:defRPr/>
            </a:pPr>
            <a:r>
              <a:rPr lang="en-US" sz="1000" kern="0" dirty="0">
                <a:solidFill>
                  <a:srgbClr val="2B2B2A"/>
                </a:solidFill>
                <a:latin typeface="Poppins Light" panose="00000400000000000000" pitchFamily="2" charset="0"/>
                <a:cs typeface="Poppins Light" panose="00000400000000000000" pitchFamily="2" charset="0"/>
              </a:rPr>
              <a:t>Seats</a:t>
            </a:r>
          </a:p>
          <a:p>
            <a:pPr marL="110468" indent="-102850">
              <a:spcBef>
                <a:spcPts val="60"/>
              </a:spcBef>
              <a:buFont typeface="Arial" panose="020B0704020202020204" pitchFamily="34" charset="0"/>
              <a:buChar char="•"/>
              <a:defRPr/>
            </a:pPr>
            <a:r>
              <a:rPr lang="en-US" sz="1000" kern="0" dirty="0">
                <a:solidFill>
                  <a:srgbClr val="2B2B2A"/>
                </a:solidFill>
                <a:latin typeface="Poppins Light" panose="00000400000000000000" pitchFamily="2" charset="0"/>
                <a:cs typeface="Poppins Light" panose="00000400000000000000" pitchFamily="2" charset="0"/>
              </a:rPr>
              <a:t>Window Frames and Components</a:t>
            </a:r>
            <a:endParaRPr sz="1000" kern="0" dirty="0">
              <a:solidFill>
                <a:sysClr val="windowText" lastClr="000000"/>
              </a:solidFill>
              <a:latin typeface="Poppins Light" panose="00000400000000000000" pitchFamily="2" charset="0"/>
              <a:cs typeface="Poppins Light" panose="00000400000000000000" pitchFamily="2" charset="0"/>
            </a:endParaRPr>
          </a:p>
        </p:txBody>
      </p:sp>
      <p:sp>
        <p:nvSpPr>
          <p:cNvPr id="25" name="object 22"/>
          <p:cNvSpPr txBox="1"/>
          <p:nvPr/>
        </p:nvSpPr>
        <p:spPr>
          <a:xfrm>
            <a:off x="1357795" y="1731251"/>
            <a:ext cx="2008096" cy="180045"/>
          </a:xfrm>
          <a:prstGeom prst="rect">
            <a:avLst/>
          </a:prstGeom>
        </p:spPr>
        <p:txBody>
          <a:bodyPr lIns="0" tIns="18284" rIns="0" bIns="0">
            <a:spAutoFit/>
          </a:bodyPr>
          <a:lstStyle>
            <a:lvl1pPr marL="12700">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eaLnBrk="0" fontAlgn="base" hangingPunct="0">
              <a:spcBef>
                <a:spcPct val="0"/>
              </a:spcBef>
              <a:spcAft>
                <a:spcPct val="0"/>
              </a:spcAft>
              <a:defRPr>
                <a:solidFill>
                  <a:schemeClr val="tx1"/>
                </a:solidFill>
                <a:latin typeface="Arial" panose="020B0704020202020204" pitchFamily="34" charset="0"/>
              </a:defRPr>
            </a:lvl6pPr>
            <a:lvl7pPr marL="2971800" indent="-228600" eaLnBrk="0" fontAlgn="base" hangingPunct="0">
              <a:spcBef>
                <a:spcPct val="0"/>
              </a:spcBef>
              <a:spcAft>
                <a:spcPct val="0"/>
              </a:spcAft>
              <a:defRPr>
                <a:solidFill>
                  <a:schemeClr val="tx1"/>
                </a:solidFill>
                <a:latin typeface="Arial" panose="020B0704020202020204" pitchFamily="34" charset="0"/>
              </a:defRPr>
            </a:lvl7pPr>
            <a:lvl8pPr marL="3429000" indent="-228600" eaLnBrk="0" fontAlgn="base" hangingPunct="0">
              <a:spcBef>
                <a:spcPct val="0"/>
              </a:spcBef>
              <a:spcAft>
                <a:spcPct val="0"/>
              </a:spcAft>
              <a:defRPr>
                <a:solidFill>
                  <a:schemeClr val="tx1"/>
                </a:solidFill>
                <a:latin typeface="Arial" panose="020B0704020202020204" pitchFamily="34" charset="0"/>
              </a:defRPr>
            </a:lvl8pPr>
            <a:lvl9pPr marL="3886200" indent="-228600" eaLnBrk="0" fontAlgn="base" hangingPunct="0">
              <a:spcBef>
                <a:spcPct val="0"/>
              </a:spcBef>
              <a:spcAft>
                <a:spcPct val="0"/>
              </a:spcAft>
              <a:defRPr>
                <a:solidFill>
                  <a:schemeClr val="tx1"/>
                </a:solidFill>
                <a:latin typeface="Arial" panose="020B0704020202020204" pitchFamily="34" charset="0"/>
              </a:defRPr>
            </a:lvl9pPr>
          </a:lstStyle>
          <a:p>
            <a:pPr>
              <a:spcBef>
                <a:spcPts val="144"/>
              </a:spcBef>
            </a:pPr>
            <a:r>
              <a:rPr lang="en-US" altLang="en-US" sz="1050" b="1" dirty="0">
                <a:solidFill>
                  <a:srgbClr val="2B2B2A"/>
                </a:solidFill>
                <a:latin typeface="Poppins Light" panose="00000400000000000000" pitchFamily="2" charset="0"/>
                <a:cs typeface="Poppins Light" panose="00000400000000000000" pitchFamily="2" charset="0"/>
              </a:rPr>
              <a:t>Mobility Applications</a:t>
            </a:r>
          </a:p>
        </p:txBody>
      </p:sp>
      <p:sp>
        <p:nvSpPr>
          <p:cNvPr id="27" name="object 22"/>
          <p:cNvSpPr txBox="1"/>
          <p:nvPr/>
        </p:nvSpPr>
        <p:spPr>
          <a:xfrm>
            <a:off x="1357795" y="2064648"/>
            <a:ext cx="2008096" cy="839200"/>
          </a:xfrm>
          <a:prstGeom prst="rect">
            <a:avLst/>
          </a:prstGeom>
        </p:spPr>
        <p:txBody>
          <a:bodyPr lIns="0" tIns="18284" rIns="0" bIns="0">
            <a:spAutoFit/>
          </a:bodyPr>
          <a:lstStyle>
            <a:lvl1pPr marL="12700">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eaLnBrk="0" fontAlgn="base" hangingPunct="0">
              <a:spcBef>
                <a:spcPct val="0"/>
              </a:spcBef>
              <a:spcAft>
                <a:spcPct val="0"/>
              </a:spcAft>
              <a:defRPr>
                <a:solidFill>
                  <a:schemeClr val="tx1"/>
                </a:solidFill>
                <a:latin typeface="Arial" panose="020B0704020202020204" pitchFamily="34" charset="0"/>
              </a:defRPr>
            </a:lvl6pPr>
            <a:lvl7pPr marL="2971800" indent="-228600" eaLnBrk="0" fontAlgn="base" hangingPunct="0">
              <a:spcBef>
                <a:spcPct val="0"/>
              </a:spcBef>
              <a:spcAft>
                <a:spcPct val="0"/>
              </a:spcAft>
              <a:defRPr>
                <a:solidFill>
                  <a:schemeClr val="tx1"/>
                </a:solidFill>
                <a:latin typeface="Arial" panose="020B0704020202020204" pitchFamily="34" charset="0"/>
              </a:defRPr>
            </a:lvl7pPr>
            <a:lvl8pPr marL="3429000" indent="-228600" eaLnBrk="0" fontAlgn="base" hangingPunct="0">
              <a:spcBef>
                <a:spcPct val="0"/>
              </a:spcBef>
              <a:spcAft>
                <a:spcPct val="0"/>
              </a:spcAft>
              <a:defRPr>
                <a:solidFill>
                  <a:schemeClr val="tx1"/>
                </a:solidFill>
                <a:latin typeface="Arial" panose="020B0704020202020204" pitchFamily="34" charset="0"/>
              </a:defRPr>
            </a:lvl8pPr>
            <a:lvl9pPr marL="3886200" indent="-228600" eaLnBrk="0" fontAlgn="base" hangingPunct="0">
              <a:spcBef>
                <a:spcPct val="0"/>
              </a:spcBef>
              <a:spcAft>
                <a:spcPct val="0"/>
              </a:spcAft>
              <a:defRPr>
                <a:solidFill>
                  <a:schemeClr val="tx1"/>
                </a:solidFill>
                <a:latin typeface="Arial" panose="020B0704020202020204" pitchFamily="34" charset="0"/>
              </a:defRPr>
            </a:lvl9pPr>
          </a:lstStyle>
          <a:p>
            <a:pPr marL="110468" indent="-102850">
              <a:spcBef>
                <a:spcPts val="144"/>
              </a:spcBef>
              <a:buFont typeface="Arial" panose="020B0704020202020204" pitchFamily="34" charset="0"/>
              <a:buChar char="•"/>
            </a:pPr>
            <a:r>
              <a:rPr lang="en-IN" sz="1000" dirty="0">
                <a:latin typeface="Poppins Light" panose="00000400000000000000" pitchFamily="2" charset="0"/>
                <a:cs typeface="Poppins Light" panose="00000400000000000000" pitchFamily="2" charset="0"/>
              </a:rPr>
              <a:t>Passenger Transportation</a:t>
            </a:r>
          </a:p>
          <a:p>
            <a:pPr marL="110468" indent="-102850">
              <a:spcBef>
                <a:spcPts val="144"/>
              </a:spcBef>
              <a:buFont typeface="Arial" panose="020B0704020202020204" pitchFamily="34" charset="0"/>
              <a:buChar char="•"/>
            </a:pPr>
            <a:r>
              <a:rPr lang="en-IN" sz="1000" dirty="0">
                <a:latin typeface="Poppins Light" panose="00000400000000000000" pitchFamily="2" charset="0"/>
                <a:cs typeface="Poppins Light" panose="00000400000000000000" pitchFamily="2" charset="0"/>
              </a:rPr>
              <a:t>Special Application Vehicles</a:t>
            </a:r>
          </a:p>
          <a:p>
            <a:pPr marL="110468" indent="-102850">
              <a:spcBef>
                <a:spcPts val="144"/>
              </a:spcBef>
              <a:buFont typeface="Arial" panose="020B0704020202020204" pitchFamily="34" charset="0"/>
              <a:buChar char="•"/>
            </a:pPr>
            <a:r>
              <a:rPr lang="en-IN" sz="1000" dirty="0">
                <a:latin typeface="Poppins Light" panose="00000400000000000000" pitchFamily="2" charset="0"/>
                <a:cs typeface="Poppins Light" panose="00000400000000000000" pitchFamily="2" charset="0"/>
              </a:rPr>
              <a:t>Healthcare</a:t>
            </a:r>
          </a:p>
          <a:p>
            <a:pPr marL="110468" indent="-102850">
              <a:spcBef>
                <a:spcPts val="144"/>
              </a:spcBef>
              <a:buFont typeface="Arial" panose="020B0704020202020204" pitchFamily="34" charset="0"/>
              <a:buChar char="•"/>
            </a:pPr>
            <a:r>
              <a:rPr lang="en-US" sz="1000" dirty="0">
                <a:latin typeface="Poppins Light" panose="00000400000000000000" pitchFamily="2" charset="0"/>
                <a:cs typeface="Poppins Light" panose="00000400000000000000" pitchFamily="2" charset="0"/>
              </a:rPr>
              <a:t>Logistics</a:t>
            </a:r>
          </a:p>
          <a:p>
            <a:pPr marL="110468" indent="-102850">
              <a:spcBef>
                <a:spcPts val="144"/>
              </a:spcBef>
              <a:buFont typeface="Arial" panose="020B0704020202020204" pitchFamily="34" charset="0"/>
              <a:buChar char="•"/>
            </a:pPr>
            <a:r>
              <a:rPr lang="en-US" sz="1000" dirty="0">
                <a:latin typeface="Poppins Light" panose="00000400000000000000" pitchFamily="2" charset="0"/>
                <a:cs typeface="Poppins Light" panose="00000400000000000000" pitchFamily="2" charset="0"/>
              </a:rPr>
              <a:t>Mining and Construction</a:t>
            </a:r>
          </a:p>
        </p:txBody>
      </p:sp>
      <p:sp>
        <p:nvSpPr>
          <p:cNvPr id="28" name="object 23"/>
          <p:cNvSpPr txBox="1"/>
          <p:nvPr/>
        </p:nvSpPr>
        <p:spPr>
          <a:xfrm>
            <a:off x="1357795" y="5626743"/>
            <a:ext cx="2322592" cy="623246"/>
          </a:xfrm>
          <a:prstGeom prst="rect">
            <a:avLst/>
          </a:prstGeom>
        </p:spPr>
        <p:txBody>
          <a:bodyPr wrap="square" lIns="0" tIns="7618" rIns="0" bIns="0">
            <a:spAutoFit/>
          </a:bodyPr>
          <a:lstStyle/>
          <a:p>
            <a:pPr marL="102850" indent="-102850">
              <a:buFont typeface="Arial" panose="020B0704020202020204" pitchFamily="34" charset="0"/>
              <a:buChar char="•"/>
            </a:pPr>
            <a:r>
              <a:rPr lang="en-IN" sz="1000" dirty="0">
                <a:latin typeface="Poppins Light" panose="00000400000000000000" pitchFamily="2" charset="0"/>
                <a:cs typeface="Poppins Light" panose="00000400000000000000" pitchFamily="2" charset="0"/>
              </a:rPr>
              <a:t>Aerospace</a:t>
            </a:r>
          </a:p>
          <a:p>
            <a:pPr marL="102850" indent="-102850">
              <a:buFont typeface="Arial" panose="020B0704020202020204" pitchFamily="34" charset="0"/>
              <a:buChar char="•"/>
            </a:pPr>
            <a:r>
              <a:rPr lang="en-US" sz="1000" kern="0" dirty="0">
                <a:latin typeface="Poppins Light" panose="00000400000000000000" pitchFamily="2" charset="0"/>
                <a:cs typeface="Poppins Light" panose="00000400000000000000" pitchFamily="2" charset="0"/>
              </a:rPr>
              <a:t>Maintenance Repair &amp; Overhaul</a:t>
            </a:r>
            <a:endParaRPr lang="en-US" sz="1000" kern="0" spc="-6" dirty="0">
              <a:latin typeface="Poppins Light" panose="00000400000000000000" pitchFamily="2" charset="0"/>
              <a:cs typeface="Poppins Light" panose="00000400000000000000" pitchFamily="2" charset="0"/>
            </a:endParaRPr>
          </a:p>
          <a:p>
            <a:pPr marL="102850" indent="-102850">
              <a:buFont typeface="Arial" panose="020B0704020202020204" pitchFamily="34" charset="0"/>
              <a:buChar char="•"/>
            </a:pPr>
            <a:r>
              <a:rPr lang="en-IN" sz="1000" dirty="0">
                <a:latin typeface="Poppins Light" panose="00000400000000000000" pitchFamily="2" charset="0"/>
                <a:cs typeface="Poppins Light" panose="00000400000000000000" pitchFamily="2" charset="0"/>
              </a:rPr>
              <a:t>Combat </a:t>
            </a:r>
            <a:r>
              <a:rPr lang="en-US" altLang="en-IN" sz="1000" dirty="0">
                <a:latin typeface="Poppins Light" panose="00000400000000000000" pitchFamily="2" charset="0"/>
                <a:cs typeface="Poppins Light" panose="00000400000000000000" pitchFamily="2" charset="0"/>
              </a:rPr>
              <a:t>System</a:t>
            </a:r>
            <a:endParaRPr lang="en-IN" sz="1000" dirty="0">
              <a:latin typeface="Poppins Light" panose="00000400000000000000" pitchFamily="2" charset="0"/>
              <a:cs typeface="Poppins Light" panose="00000400000000000000" pitchFamily="2" charset="0"/>
            </a:endParaRPr>
          </a:p>
          <a:p>
            <a:pPr marL="102850" indent="-102850">
              <a:buFont typeface="Arial" panose="020B0704020202020204" pitchFamily="34" charset="0"/>
              <a:buChar char="•"/>
            </a:pPr>
            <a:r>
              <a:rPr lang="en-IN" sz="1000" dirty="0">
                <a:latin typeface="Poppins Light" panose="00000400000000000000" pitchFamily="2" charset="0"/>
                <a:cs typeface="Poppins Light" panose="00000400000000000000" pitchFamily="2" charset="0"/>
              </a:rPr>
              <a:t>Land System</a:t>
            </a:r>
          </a:p>
        </p:txBody>
      </p:sp>
      <p:sp>
        <p:nvSpPr>
          <p:cNvPr id="2" name="Rectangle 1"/>
          <p:cNvSpPr/>
          <p:nvPr/>
        </p:nvSpPr>
        <p:spPr>
          <a:xfrm>
            <a:off x="4754907" y="2055267"/>
            <a:ext cx="1537731" cy="861774"/>
          </a:xfrm>
          <a:prstGeom prst="rect">
            <a:avLst/>
          </a:prstGeom>
        </p:spPr>
        <p:txBody>
          <a:bodyPr wrap="square">
            <a:spAutoFit/>
          </a:bodyPr>
          <a:lstStyle/>
          <a:p>
            <a:pPr marL="102850" indent="-102850">
              <a:buFont typeface="Arial" panose="020B0704020202020204" pitchFamily="34" charset="0"/>
              <a:buChar char="•"/>
            </a:pPr>
            <a:r>
              <a:rPr lang="en-US" sz="1000" dirty="0">
                <a:latin typeface="Poppins Light" panose="00000400000000000000" pitchFamily="2" charset="0"/>
                <a:cs typeface="Poppins Light" panose="00000400000000000000" pitchFamily="2" charset="0"/>
              </a:rPr>
              <a:t>Valves</a:t>
            </a:r>
          </a:p>
          <a:p>
            <a:pPr marL="102850" indent="-102850">
              <a:buFont typeface="Arial" panose="020B0704020202020204" pitchFamily="34" charset="0"/>
              <a:buChar char="•"/>
            </a:pPr>
            <a:r>
              <a:rPr lang="en-US" sz="1000" dirty="0">
                <a:latin typeface="Poppins Light" panose="00000400000000000000" pitchFamily="2" charset="0"/>
                <a:cs typeface="Poppins Light" panose="00000400000000000000" pitchFamily="2" charset="0"/>
              </a:rPr>
              <a:t>Compression Tube Fittings</a:t>
            </a:r>
          </a:p>
          <a:p>
            <a:pPr marL="102850" indent="-102850">
              <a:buFont typeface="Arial" panose="020B0704020202020204" pitchFamily="34" charset="0"/>
              <a:buChar char="•"/>
            </a:pPr>
            <a:r>
              <a:rPr lang="en-US" sz="1000" dirty="0">
                <a:latin typeface="Poppins Light" panose="00000400000000000000" pitchFamily="2" charset="0"/>
                <a:cs typeface="Poppins Light" panose="00000400000000000000" pitchFamily="2" charset="0"/>
              </a:rPr>
              <a:t>Custom Built Parts</a:t>
            </a:r>
          </a:p>
          <a:p>
            <a:pPr marL="102850" indent="-102850">
              <a:buFont typeface="Arial" panose="020B0704020202020204" pitchFamily="34" charset="0"/>
              <a:buChar char="•"/>
            </a:pPr>
            <a:r>
              <a:rPr lang="en-US" sz="1000" dirty="0">
                <a:latin typeface="Poppins Light" panose="00000400000000000000" pitchFamily="2" charset="0"/>
                <a:cs typeface="Poppins Light" panose="00000400000000000000" pitchFamily="2" charset="0"/>
              </a:rPr>
              <a:t>Manifolds</a:t>
            </a:r>
          </a:p>
        </p:txBody>
      </p:sp>
      <p:sp>
        <p:nvSpPr>
          <p:cNvPr id="3" name="Rectangle 2"/>
          <p:cNvSpPr/>
          <p:nvPr/>
        </p:nvSpPr>
        <p:spPr>
          <a:xfrm>
            <a:off x="4755092" y="3942315"/>
            <a:ext cx="1877515" cy="707886"/>
          </a:xfrm>
          <a:prstGeom prst="rect">
            <a:avLst/>
          </a:prstGeom>
        </p:spPr>
        <p:txBody>
          <a:bodyPr wrap="square">
            <a:spAutoFit/>
          </a:bodyPr>
          <a:lstStyle/>
          <a:p>
            <a:pPr marL="102850" indent="-102850">
              <a:buFont typeface="Arial" panose="020B0704020202020204" pitchFamily="34" charset="0"/>
              <a:buChar char="•"/>
            </a:pPr>
            <a:r>
              <a:rPr lang="en-IN" sz="1000" dirty="0">
                <a:latin typeface="Poppins Light" panose="00000400000000000000" pitchFamily="2" charset="0"/>
                <a:cs typeface="Poppins Light" panose="00000400000000000000" pitchFamily="2" charset="0"/>
              </a:rPr>
              <a:t>Land Preparation</a:t>
            </a:r>
          </a:p>
          <a:p>
            <a:pPr marL="102850" indent="-102850">
              <a:buFont typeface="Arial" panose="020B0704020202020204" pitchFamily="34" charset="0"/>
              <a:buChar char="•"/>
            </a:pPr>
            <a:r>
              <a:rPr lang="en-IN" sz="1000" dirty="0">
                <a:latin typeface="Poppins Light" panose="00000400000000000000" pitchFamily="2" charset="0"/>
                <a:cs typeface="Poppins Light" panose="00000400000000000000" pitchFamily="2" charset="0"/>
              </a:rPr>
              <a:t>Seedbed Preparation</a:t>
            </a:r>
          </a:p>
          <a:p>
            <a:pPr marL="102850" indent="-102850">
              <a:buFont typeface="Arial" panose="020B0704020202020204" pitchFamily="34" charset="0"/>
              <a:buChar char="•"/>
            </a:pPr>
            <a:r>
              <a:rPr lang="en-IN" sz="1000" dirty="0">
                <a:latin typeface="Poppins Light" panose="00000400000000000000" pitchFamily="2" charset="0"/>
                <a:cs typeface="Poppins Light" panose="00000400000000000000" pitchFamily="2" charset="0"/>
              </a:rPr>
              <a:t>Crop Residue Management</a:t>
            </a:r>
          </a:p>
        </p:txBody>
      </p:sp>
      <p:sp>
        <p:nvSpPr>
          <p:cNvPr id="31" name="object 22"/>
          <p:cNvSpPr txBox="1"/>
          <p:nvPr/>
        </p:nvSpPr>
        <p:spPr>
          <a:xfrm>
            <a:off x="1357796" y="5278657"/>
            <a:ext cx="2466559" cy="180045"/>
          </a:xfrm>
          <a:prstGeom prst="rect">
            <a:avLst/>
          </a:prstGeom>
        </p:spPr>
        <p:txBody>
          <a:bodyPr wrap="square" lIns="0" tIns="18284" rIns="0" bIns="0">
            <a:spAutoFit/>
          </a:bodyPr>
          <a:lstStyle>
            <a:lvl1pPr marL="12700">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eaLnBrk="0" fontAlgn="base" hangingPunct="0">
              <a:spcBef>
                <a:spcPct val="0"/>
              </a:spcBef>
              <a:spcAft>
                <a:spcPct val="0"/>
              </a:spcAft>
              <a:defRPr>
                <a:solidFill>
                  <a:schemeClr val="tx1"/>
                </a:solidFill>
                <a:latin typeface="Arial" panose="020B0704020202020204" pitchFamily="34" charset="0"/>
              </a:defRPr>
            </a:lvl6pPr>
            <a:lvl7pPr marL="2971800" indent="-228600" eaLnBrk="0" fontAlgn="base" hangingPunct="0">
              <a:spcBef>
                <a:spcPct val="0"/>
              </a:spcBef>
              <a:spcAft>
                <a:spcPct val="0"/>
              </a:spcAft>
              <a:defRPr>
                <a:solidFill>
                  <a:schemeClr val="tx1"/>
                </a:solidFill>
                <a:latin typeface="Arial" panose="020B0704020202020204" pitchFamily="34" charset="0"/>
              </a:defRPr>
            </a:lvl7pPr>
            <a:lvl8pPr marL="3429000" indent="-228600" eaLnBrk="0" fontAlgn="base" hangingPunct="0">
              <a:spcBef>
                <a:spcPct val="0"/>
              </a:spcBef>
              <a:spcAft>
                <a:spcPct val="0"/>
              </a:spcAft>
              <a:defRPr>
                <a:solidFill>
                  <a:schemeClr val="tx1"/>
                </a:solidFill>
                <a:latin typeface="Arial" panose="020B0704020202020204" pitchFamily="34" charset="0"/>
              </a:defRPr>
            </a:lvl8pPr>
            <a:lvl9pPr marL="3886200" indent="-228600" eaLnBrk="0" fontAlgn="base" hangingPunct="0">
              <a:spcBef>
                <a:spcPct val="0"/>
              </a:spcBef>
              <a:spcAft>
                <a:spcPct val="0"/>
              </a:spcAft>
              <a:defRPr>
                <a:solidFill>
                  <a:schemeClr val="tx1"/>
                </a:solidFill>
                <a:latin typeface="Arial" panose="020B0704020202020204" pitchFamily="34" charset="0"/>
              </a:defRPr>
            </a:lvl9pPr>
          </a:lstStyle>
          <a:p>
            <a:pPr>
              <a:spcBef>
                <a:spcPts val="144"/>
              </a:spcBef>
            </a:pPr>
            <a:r>
              <a:rPr lang="en-US" altLang="en-US" sz="1050" b="1" dirty="0" err="1">
                <a:solidFill>
                  <a:srgbClr val="2B2B2A"/>
                </a:solidFill>
                <a:latin typeface="Poppins Light" panose="00000400000000000000" pitchFamily="2" charset="0"/>
                <a:cs typeface="Poppins Light" panose="00000400000000000000" pitchFamily="2" charset="0"/>
              </a:rPr>
              <a:t>Defence</a:t>
            </a:r>
            <a:r>
              <a:rPr lang="en-US" altLang="en-US" sz="1050" b="1" dirty="0">
                <a:solidFill>
                  <a:srgbClr val="2B2B2A"/>
                </a:solidFill>
                <a:latin typeface="Poppins Light" panose="00000400000000000000" pitchFamily="2" charset="0"/>
                <a:cs typeface="Poppins Light" panose="00000400000000000000" pitchFamily="2" charset="0"/>
              </a:rPr>
              <a:t> &amp; Aerospace Solutions</a:t>
            </a:r>
          </a:p>
        </p:txBody>
      </p:sp>
      <p:sp>
        <p:nvSpPr>
          <p:cNvPr id="32" name="object 22"/>
          <p:cNvSpPr txBox="1"/>
          <p:nvPr/>
        </p:nvSpPr>
        <p:spPr>
          <a:xfrm>
            <a:off x="4823487" y="1575470"/>
            <a:ext cx="1751194" cy="341628"/>
          </a:xfrm>
          <a:prstGeom prst="rect">
            <a:avLst/>
          </a:prstGeom>
        </p:spPr>
        <p:txBody>
          <a:bodyPr wrap="square" lIns="0" tIns="18284" rIns="0" bIns="0">
            <a:spAutoFit/>
          </a:bodyPr>
          <a:lstStyle>
            <a:lvl1pPr marL="12700">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eaLnBrk="0" fontAlgn="base" hangingPunct="0">
              <a:spcBef>
                <a:spcPct val="0"/>
              </a:spcBef>
              <a:spcAft>
                <a:spcPct val="0"/>
              </a:spcAft>
              <a:defRPr>
                <a:solidFill>
                  <a:schemeClr val="tx1"/>
                </a:solidFill>
                <a:latin typeface="Arial" panose="020B0704020202020204" pitchFamily="34" charset="0"/>
              </a:defRPr>
            </a:lvl6pPr>
            <a:lvl7pPr marL="2971800" indent="-228600" eaLnBrk="0" fontAlgn="base" hangingPunct="0">
              <a:spcBef>
                <a:spcPct val="0"/>
              </a:spcBef>
              <a:spcAft>
                <a:spcPct val="0"/>
              </a:spcAft>
              <a:defRPr>
                <a:solidFill>
                  <a:schemeClr val="tx1"/>
                </a:solidFill>
                <a:latin typeface="Arial" panose="020B0704020202020204" pitchFamily="34" charset="0"/>
              </a:defRPr>
            </a:lvl7pPr>
            <a:lvl8pPr marL="3429000" indent="-228600" eaLnBrk="0" fontAlgn="base" hangingPunct="0">
              <a:spcBef>
                <a:spcPct val="0"/>
              </a:spcBef>
              <a:spcAft>
                <a:spcPct val="0"/>
              </a:spcAft>
              <a:defRPr>
                <a:solidFill>
                  <a:schemeClr val="tx1"/>
                </a:solidFill>
                <a:latin typeface="Arial" panose="020B0704020202020204" pitchFamily="34" charset="0"/>
              </a:defRPr>
            </a:lvl8pPr>
            <a:lvl9pPr marL="3886200" indent="-228600" eaLnBrk="0" fontAlgn="base" hangingPunct="0">
              <a:spcBef>
                <a:spcPct val="0"/>
              </a:spcBef>
              <a:spcAft>
                <a:spcPct val="0"/>
              </a:spcAft>
              <a:defRPr>
                <a:solidFill>
                  <a:schemeClr val="tx1"/>
                </a:solidFill>
                <a:latin typeface="Arial" panose="020B0704020202020204" pitchFamily="34" charset="0"/>
              </a:defRPr>
            </a:lvl9pPr>
          </a:lstStyle>
          <a:p>
            <a:pPr>
              <a:spcBef>
                <a:spcPts val="144"/>
              </a:spcBef>
            </a:pPr>
            <a:r>
              <a:rPr lang="en-US" altLang="en-US" sz="1050" b="1" dirty="0">
                <a:solidFill>
                  <a:srgbClr val="2B2B2A"/>
                </a:solidFill>
                <a:latin typeface="Poppins Light" panose="00000400000000000000" pitchFamily="2" charset="0"/>
                <a:cs typeface="Poppins Light" panose="00000400000000000000" pitchFamily="2" charset="0"/>
              </a:rPr>
              <a:t>Measurement &amp; Control Instruments</a:t>
            </a:r>
          </a:p>
        </p:txBody>
      </p:sp>
      <p:sp>
        <p:nvSpPr>
          <p:cNvPr id="33" name="object 22"/>
          <p:cNvSpPr txBox="1"/>
          <p:nvPr/>
        </p:nvSpPr>
        <p:spPr>
          <a:xfrm>
            <a:off x="4755092" y="3572675"/>
            <a:ext cx="1877515" cy="180045"/>
          </a:xfrm>
          <a:prstGeom prst="rect">
            <a:avLst/>
          </a:prstGeom>
        </p:spPr>
        <p:txBody>
          <a:bodyPr wrap="square" lIns="0" tIns="18284" rIns="0" bIns="0">
            <a:spAutoFit/>
          </a:bodyPr>
          <a:lstStyle>
            <a:lvl1pPr marL="12700">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eaLnBrk="0" fontAlgn="base" hangingPunct="0">
              <a:spcBef>
                <a:spcPct val="0"/>
              </a:spcBef>
              <a:spcAft>
                <a:spcPct val="0"/>
              </a:spcAft>
              <a:defRPr>
                <a:solidFill>
                  <a:schemeClr val="tx1"/>
                </a:solidFill>
                <a:latin typeface="Arial" panose="020B0704020202020204" pitchFamily="34" charset="0"/>
              </a:defRPr>
            </a:lvl6pPr>
            <a:lvl7pPr marL="2971800" indent="-228600" eaLnBrk="0" fontAlgn="base" hangingPunct="0">
              <a:spcBef>
                <a:spcPct val="0"/>
              </a:spcBef>
              <a:spcAft>
                <a:spcPct val="0"/>
              </a:spcAft>
              <a:defRPr>
                <a:solidFill>
                  <a:schemeClr val="tx1"/>
                </a:solidFill>
                <a:latin typeface="Arial" panose="020B0704020202020204" pitchFamily="34" charset="0"/>
              </a:defRPr>
            </a:lvl7pPr>
            <a:lvl8pPr marL="3429000" indent="-228600" eaLnBrk="0" fontAlgn="base" hangingPunct="0">
              <a:spcBef>
                <a:spcPct val="0"/>
              </a:spcBef>
              <a:spcAft>
                <a:spcPct val="0"/>
              </a:spcAft>
              <a:defRPr>
                <a:solidFill>
                  <a:schemeClr val="tx1"/>
                </a:solidFill>
                <a:latin typeface="Arial" panose="020B0704020202020204" pitchFamily="34" charset="0"/>
              </a:defRPr>
            </a:lvl8pPr>
            <a:lvl9pPr marL="3886200" indent="-228600" eaLnBrk="0" fontAlgn="base" hangingPunct="0">
              <a:spcBef>
                <a:spcPct val="0"/>
              </a:spcBef>
              <a:spcAft>
                <a:spcPct val="0"/>
              </a:spcAft>
              <a:defRPr>
                <a:solidFill>
                  <a:schemeClr val="tx1"/>
                </a:solidFill>
                <a:latin typeface="Arial" panose="020B0704020202020204" pitchFamily="34" charset="0"/>
              </a:defRPr>
            </a:lvl9pPr>
          </a:lstStyle>
          <a:p>
            <a:pPr>
              <a:spcBef>
                <a:spcPts val="144"/>
              </a:spcBef>
            </a:pPr>
            <a:r>
              <a:rPr lang="en-US" altLang="en-US" sz="1050" b="1" dirty="0">
                <a:solidFill>
                  <a:srgbClr val="2B2B2A"/>
                </a:solidFill>
                <a:latin typeface="Poppins Light" panose="00000400000000000000" pitchFamily="2" charset="0"/>
                <a:cs typeface="Poppins Light" panose="00000400000000000000" pitchFamily="2" charset="0"/>
              </a:rPr>
              <a:t>Agricultural Implements</a:t>
            </a:r>
          </a:p>
        </p:txBody>
      </p:sp>
      <p:sp>
        <p:nvSpPr>
          <p:cNvPr id="24" name="object 3"/>
          <p:cNvSpPr txBox="1"/>
          <p:nvPr/>
        </p:nvSpPr>
        <p:spPr>
          <a:xfrm>
            <a:off x="602035" y="425342"/>
            <a:ext cx="4221447" cy="618279"/>
          </a:xfrm>
          <a:prstGeom prst="rect">
            <a:avLst/>
          </a:prstGeom>
        </p:spPr>
        <p:txBody>
          <a:bodyPr vert="horz" lIns="54851" tIns="7618" rIns="54851" bIns="27425" rtlCol="0" anchor="ctr">
            <a:no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7618">
              <a:spcBef>
                <a:spcPts val="60"/>
              </a:spcBef>
              <a:defRPr/>
            </a:pPr>
            <a:r>
              <a:rPr lang="en-IN" sz="1800" spc="48" dirty="0">
                <a:solidFill>
                  <a:schemeClr val="tx1"/>
                </a:solidFill>
                <a:latin typeface="+mj-lt"/>
                <a:cs typeface="Poppins Light" panose="00000400000000000000" pitchFamily="2" charset="0"/>
              </a:rPr>
              <a:t>DIVERSE MANUFACTURING INTERESTS</a:t>
            </a:r>
          </a:p>
        </p:txBody>
      </p:sp>
      <p:pic>
        <p:nvPicPr>
          <p:cNvPr id="37" name="Picture 2" descr="E:\Manika\2023\Logos\Agri\Colou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1774" y="3611485"/>
            <a:ext cx="427002" cy="1858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JCBL"/>
          <p:cNvPicPr>
            <a:picLocks noChangeAspect="1"/>
          </p:cNvPicPr>
          <p:nvPr/>
        </p:nvPicPr>
        <p:blipFill>
          <a:blip r:embed="rId3"/>
          <a:stretch>
            <a:fillRect/>
          </a:stretch>
        </p:blipFill>
        <p:spPr>
          <a:xfrm>
            <a:off x="616298" y="1710819"/>
            <a:ext cx="528736" cy="215195"/>
          </a:xfrm>
          <a:prstGeom prst="rect">
            <a:avLst/>
          </a:prstGeom>
        </p:spPr>
      </p:pic>
      <p:pic>
        <p:nvPicPr>
          <p:cNvPr id="8" name="Picture 7" descr="MSL"/>
          <p:cNvPicPr>
            <a:picLocks noChangeAspect="1"/>
          </p:cNvPicPr>
          <p:nvPr/>
        </p:nvPicPr>
        <p:blipFill>
          <a:blip r:embed="rId4"/>
          <a:stretch>
            <a:fillRect/>
          </a:stretch>
        </p:blipFill>
        <p:spPr>
          <a:xfrm>
            <a:off x="616298" y="3543911"/>
            <a:ext cx="528736" cy="201664"/>
          </a:xfrm>
          <a:prstGeom prst="rect">
            <a:avLst/>
          </a:prstGeom>
        </p:spPr>
      </p:pic>
      <p:pic>
        <p:nvPicPr>
          <p:cNvPr id="10" name="Picture 9" descr="ADSL"/>
          <p:cNvPicPr>
            <a:picLocks noChangeAspect="1"/>
          </p:cNvPicPr>
          <p:nvPr/>
        </p:nvPicPr>
        <p:blipFill>
          <a:blip r:embed="rId5"/>
          <a:stretch>
            <a:fillRect/>
          </a:stretch>
        </p:blipFill>
        <p:spPr>
          <a:xfrm>
            <a:off x="616297" y="5307228"/>
            <a:ext cx="531056" cy="166194"/>
          </a:xfrm>
          <a:prstGeom prst="rect">
            <a:avLst/>
          </a:prstGeom>
        </p:spPr>
      </p:pic>
      <p:pic>
        <p:nvPicPr>
          <p:cNvPr id="11" name="Picture 10" descr="AURA Orange"/>
          <p:cNvPicPr>
            <a:picLocks noChangeAspect="1"/>
          </p:cNvPicPr>
          <p:nvPr/>
        </p:nvPicPr>
        <p:blipFill>
          <a:blip r:embed="rId6"/>
          <a:stretch>
            <a:fillRect/>
          </a:stretch>
        </p:blipFill>
        <p:spPr>
          <a:xfrm>
            <a:off x="4082756" y="1447521"/>
            <a:ext cx="413670" cy="449670"/>
          </a:xfrm>
          <a:prstGeom prst="rect">
            <a:avLst/>
          </a:prstGeom>
        </p:spPr>
      </p:pic>
      <p:cxnSp>
        <p:nvCxnSpPr>
          <p:cNvPr id="17" name="Straight Connector 16"/>
          <p:cNvCxnSpPr/>
          <p:nvPr/>
        </p:nvCxnSpPr>
        <p:spPr>
          <a:xfrm>
            <a:off x="591649" y="1982199"/>
            <a:ext cx="2999838" cy="0"/>
          </a:xfrm>
          <a:prstGeom prst="line">
            <a:avLst/>
          </a:prstGeom>
          <a:ln w="9525">
            <a:solidFill>
              <a:schemeClr val="tx1">
                <a:lumMod val="50000"/>
                <a:lumOff val="50000"/>
              </a:schemeClr>
            </a:solidFill>
          </a:ln>
        </p:spPr>
        <p:style>
          <a:lnRef idx="3">
            <a:schemeClr val="accent1"/>
          </a:lnRef>
          <a:fillRef idx="0">
            <a:srgbClr val="FFFFFF"/>
          </a:fillRef>
          <a:effectRef idx="0">
            <a:srgbClr val="FFFFFF"/>
          </a:effectRef>
          <a:fontRef idx="minor">
            <a:schemeClr val="tx1"/>
          </a:fontRef>
        </p:style>
      </p:cxnSp>
      <p:cxnSp>
        <p:nvCxnSpPr>
          <p:cNvPr id="18" name="Straight Connector 17"/>
          <p:cNvCxnSpPr/>
          <p:nvPr/>
        </p:nvCxnSpPr>
        <p:spPr>
          <a:xfrm>
            <a:off x="591649" y="3815091"/>
            <a:ext cx="2999838" cy="0"/>
          </a:xfrm>
          <a:prstGeom prst="line">
            <a:avLst/>
          </a:prstGeom>
          <a:ln w="9525">
            <a:solidFill>
              <a:schemeClr val="tx1">
                <a:lumMod val="50000"/>
                <a:lumOff val="50000"/>
              </a:schemeClr>
            </a:solidFill>
          </a:ln>
        </p:spPr>
        <p:style>
          <a:lnRef idx="3">
            <a:schemeClr val="accent1"/>
          </a:lnRef>
          <a:fillRef idx="0">
            <a:srgbClr val="FFFFFF"/>
          </a:fillRef>
          <a:effectRef idx="0">
            <a:srgbClr val="FFFFFF"/>
          </a:effectRef>
          <a:fontRef idx="minor">
            <a:schemeClr val="tx1"/>
          </a:fontRef>
        </p:style>
      </p:cxnSp>
      <p:cxnSp>
        <p:nvCxnSpPr>
          <p:cNvPr id="19" name="Straight Connector 18"/>
          <p:cNvCxnSpPr/>
          <p:nvPr/>
        </p:nvCxnSpPr>
        <p:spPr>
          <a:xfrm>
            <a:off x="588110" y="5535250"/>
            <a:ext cx="2999838" cy="0"/>
          </a:xfrm>
          <a:prstGeom prst="line">
            <a:avLst/>
          </a:prstGeom>
          <a:ln w="9525">
            <a:solidFill>
              <a:schemeClr val="tx1">
                <a:lumMod val="50000"/>
                <a:lumOff val="50000"/>
              </a:schemeClr>
            </a:solidFill>
          </a:ln>
        </p:spPr>
        <p:style>
          <a:lnRef idx="3">
            <a:schemeClr val="accent1"/>
          </a:lnRef>
          <a:fillRef idx="0">
            <a:srgbClr val="FFFFFF"/>
          </a:fillRef>
          <a:effectRef idx="0">
            <a:srgbClr val="FFFFFF"/>
          </a:effectRef>
          <a:fontRef idx="minor">
            <a:schemeClr val="tx1"/>
          </a:fontRef>
        </p:style>
      </p:cxnSp>
      <p:cxnSp>
        <p:nvCxnSpPr>
          <p:cNvPr id="20" name="Straight Connector 19"/>
          <p:cNvCxnSpPr/>
          <p:nvPr/>
        </p:nvCxnSpPr>
        <p:spPr>
          <a:xfrm>
            <a:off x="4064472" y="1982961"/>
            <a:ext cx="2510209" cy="0"/>
          </a:xfrm>
          <a:prstGeom prst="line">
            <a:avLst/>
          </a:prstGeom>
          <a:ln w="9525">
            <a:solidFill>
              <a:schemeClr val="tx1">
                <a:lumMod val="50000"/>
                <a:lumOff val="50000"/>
              </a:schemeClr>
            </a:solidFill>
          </a:ln>
        </p:spPr>
        <p:style>
          <a:lnRef idx="3">
            <a:schemeClr val="accent1"/>
          </a:lnRef>
          <a:fillRef idx="0">
            <a:srgbClr val="FFFFFF"/>
          </a:fillRef>
          <a:effectRef idx="0">
            <a:srgbClr val="FFFFFF"/>
          </a:effectRef>
          <a:fontRef idx="minor">
            <a:schemeClr val="tx1"/>
          </a:fontRef>
        </p:style>
      </p:cxnSp>
      <p:cxnSp>
        <p:nvCxnSpPr>
          <p:cNvPr id="21" name="Straight Connector 20"/>
          <p:cNvCxnSpPr/>
          <p:nvPr/>
        </p:nvCxnSpPr>
        <p:spPr>
          <a:xfrm>
            <a:off x="4082756" y="3840042"/>
            <a:ext cx="2510209" cy="0"/>
          </a:xfrm>
          <a:prstGeom prst="line">
            <a:avLst/>
          </a:prstGeom>
          <a:ln w="9525">
            <a:solidFill>
              <a:schemeClr val="tx1">
                <a:lumMod val="50000"/>
                <a:lumOff val="50000"/>
              </a:schemeClr>
            </a:solidFill>
          </a:ln>
        </p:spPr>
        <p:style>
          <a:lnRef idx="3">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2041899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6607" y="441399"/>
            <a:ext cx="4351030" cy="576922"/>
          </a:xfrm>
          <a:prstGeom prst="rect">
            <a:avLst/>
          </a:prstGeom>
        </p:spPr>
        <p:txBody>
          <a:bodyPr vert="horz" wrap="square" lIns="0" tIns="70708" rIns="0" bIns="0" rtlCol="0">
            <a:sp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14856">
              <a:spcBef>
                <a:spcPts val="54"/>
              </a:spcBef>
            </a:pPr>
            <a:r>
              <a:rPr lang="en-US" sz="1800" cap="all" dirty="0">
                <a:solidFill>
                  <a:schemeClr val="tx1"/>
                </a:solidFill>
                <a:latin typeface="+mn-lt"/>
                <a:cs typeface="Poppins Light" panose="00000400000000000000" pitchFamily="2" charset="0"/>
              </a:rPr>
              <a:t>Self Propelled Hydraulic Platform Loader</a:t>
            </a:r>
          </a:p>
        </p:txBody>
      </p:sp>
      <p:grpSp>
        <p:nvGrpSpPr>
          <p:cNvPr id="3" name="Group 2">
            <a:extLst>
              <a:ext uri="{FF2B5EF4-FFF2-40B4-BE49-F238E27FC236}">
                <a16:creationId xmlns:a16="http://schemas.microsoft.com/office/drawing/2014/main" id="{EE0CFB59-045C-41E7-967E-BBDFC8FB737F}"/>
              </a:ext>
            </a:extLst>
          </p:cNvPr>
          <p:cNvGrpSpPr/>
          <p:nvPr/>
        </p:nvGrpSpPr>
        <p:grpSpPr>
          <a:xfrm>
            <a:off x="898579" y="1987069"/>
            <a:ext cx="2120392" cy="4402431"/>
            <a:chOff x="321247" y="2401413"/>
            <a:chExt cx="1462512" cy="3036518"/>
          </a:xfrm>
        </p:grpSpPr>
        <p:pic>
          <p:nvPicPr>
            <p:cNvPr id="20" name="object 5"/>
            <p:cNvPicPr/>
            <p:nvPr/>
          </p:nvPicPr>
          <p:blipFill>
            <a:blip r:embed="rId2" cstate="print"/>
            <a:stretch>
              <a:fillRect/>
            </a:stretch>
          </p:blipFill>
          <p:spPr>
            <a:xfrm flipH="1">
              <a:off x="321247" y="2401413"/>
              <a:ext cx="1462511" cy="1301908"/>
            </a:xfrm>
            <a:prstGeom prst="rect">
              <a:avLst/>
            </a:prstGeom>
          </p:spPr>
        </p:pic>
        <p:sp>
          <p:nvSpPr>
            <p:cNvPr id="21" name="object 4"/>
            <p:cNvSpPr/>
            <p:nvPr/>
          </p:nvSpPr>
          <p:spPr>
            <a:xfrm>
              <a:off x="321248" y="3703321"/>
              <a:ext cx="1462511" cy="1734610"/>
            </a:xfrm>
            <a:prstGeom prst="rect">
              <a:avLst/>
            </a:prstGeom>
            <a:blipFill>
              <a:blip r:embed="rId3" cstate="print"/>
              <a:stretch>
                <a:fillRect/>
              </a:stretch>
            </a:blipFill>
          </p:spPr>
          <p:txBody>
            <a:bodyPr wrap="square" lIns="0" tIns="0" rIns="0" bIns="0" rtlCol="0">
              <a:noAutofit/>
            </a:bodyPr>
            <a:lstStyle/>
            <a:p>
              <a:endParaRPr sz="1080" dirty="0">
                <a:latin typeface="Poppins Light" panose="00000400000000000000" pitchFamily="2" charset="0"/>
              </a:endParaRPr>
            </a:p>
          </p:txBody>
        </p:sp>
      </p:grpSp>
      <p:sp>
        <p:nvSpPr>
          <p:cNvPr id="25" name="TextBox 24"/>
          <p:cNvSpPr txBox="1"/>
          <p:nvPr/>
        </p:nvSpPr>
        <p:spPr>
          <a:xfrm>
            <a:off x="3340813" y="2045126"/>
            <a:ext cx="3495416" cy="4168834"/>
          </a:xfrm>
          <a:prstGeom prst="rect">
            <a:avLst/>
          </a:prstGeom>
          <a:noFill/>
        </p:spPr>
        <p:txBody>
          <a:bodyPr wrap="square">
            <a:spAutoFit/>
          </a:bodyPr>
          <a:lstStyle/>
          <a:p>
            <a:pPr marL="7618" marR="10666">
              <a:lnSpc>
                <a:spcPct val="110000"/>
              </a:lnSpc>
              <a:spcBef>
                <a:spcPts val="765"/>
              </a:spcBef>
            </a:pPr>
            <a:r>
              <a:rPr lang="en-US" sz="1100" spc="-8" dirty="0">
                <a:latin typeface="Poppins Light" panose="00000400000000000000" pitchFamily="2" charset="0"/>
                <a:cs typeface="Poppins Light" panose="00000400000000000000" pitchFamily="2" charset="0"/>
              </a:rPr>
              <a:t>Designed, developed, and supplied to ADRDE, the HPL is used for loading and offloading heavy drop loads from aircraft. It also facilitates transportation of loads from the aerial port to the aircraft tarmac.</a:t>
            </a:r>
          </a:p>
          <a:p>
            <a:pPr marL="7618" marR="10666">
              <a:lnSpc>
                <a:spcPct val="110000"/>
              </a:lnSpc>
              <a:spcBef>
                <a:spcPts val="765"/>
              </a:spcBef>
            </a:pPr>
            <a:r>
              <a:rPr lang="en-US" sz="1100" b="1" spc="-8" dirty="0">
                <a:latin typeface="Poppins Light" panose="00000400000000000000" pitchFamily="2" charset="0"/>
                <a:cs typeface="Poppins Light" panose="00000400000000000000" pitchFamily="2" charset="0"/>
              </a:rPr>
              <a:t>H</a:t>
            </a:r>
            <a:r>
              <a:rPr lang="en-US" sz="1100" b="1" spc="-5" dirty="0">
                <a:latin typeface="Poppins Light" panose="00000400000000000000" pitchFamily="2" charset="0"/>
                <a:cs typeface="Poppins Light" panose="00000400000000000000" pitchFamily="2" charset="0"/>
              </a:rPr>
              <a:t>P</a:t>
            </a:r>
            <a:r>
              <a:rPr lang="en-US" sz="1100" b="1" dirty="0">
                <a:latin typeface="Poppins Light" panose="00000400000000000000" pitchFamily="2" charset="0"/>
                <a:cs typeface="Poppins Light" panose="00000400000000000000" pitchFamily="2" charset="0"/>
              </a:rPr>
              <a:t>L</a:t>
            </a:r>
            <a:r>
              <a:rPr lang="en-US" sz="1100" b="1" spc="26" dirty="0">
                <a:latin typeface="Poppins Light" panose="00000400000000000000" pitchFamily="2" charset="0"/>
                <a:cs typeface="Poppins Light" panose="00000400000000000000" pitchFamily="2" charset="0"/>
              </a:rPr>
              <a:t> </a:t>
            </a:r>
            <a:r>
              <a:rPr lang="en-US" sz="1100" b="1" dirty="0">
                <a:latin typeface="Poppins Light" panose="00000400000000000000" pitchFamily="2" charset="0"/>
                <a:cs typeface="Poppins Light" panose="00000400000000000000" pitchFamily="2" charset="0"/>
              </a:rPr>
              <a:t>is s</a:t>
            </a:r>
            <a:r>
              <a:rPr lang="en-US" sz="1100" b="1" spc="-5" dirty="0">
                <a:latin typeface="Poppins Light" panose="00000400000000000000" pitchFamily="2" charset="0"/>
                <a:cs typeface="Poppins Light" panose="00000400000000000000" pitchFamily="2" charset="0"/>
              </a:rPr>
              <a:t>e</a:t>
            </a:r>
            <a:r>
              <a:rPr lang="en-US" sz="1100" b="1" spc="-8" dirty="0">
                <a:latin typeface="Poppins Light" panose="00000400000000000000" pitchFamily="2" charset="0"/>
                <a:cs typeface="Poppins Light" panose="00000400000000000000" pitchFamily="2" charset="0"/>
              </a:rPr>
              <a:t>l</a:t>
            </a:r>
            <a:r>
              <a:rPr lang="en-US" sz="1100" b="1" spc="-5" dirty="0">
                <a:latin typeface="Poppins Light" panose="00000400000000000000" pitchFamily="2" charset="0"/>
                <a:cs typeface="Poppins Light" panose="00000400000000000000" pitchFamily="2" charset="0"/>
              </a:rPr>
              <a:t>f</a:t>
            </a:r>
            <a:r>
              <a:rPr lang="en-US" sz="1100" b="1" spc="-2" dirty="0">
                <a:latin typeface="Poppins Light" panose="00000400000000000000" pitchFamily="2" charset="0"/>
                <a:cs typeface="Poppins Light" panose="00000400000000000000" pitchFamily="2" charset="0"/>
              </a:rPr>
              <a:t>-</a:t>
            </a:r>
            <a:r>
              <a:rPr lang="en-US" sz="1100" b="1" spc="-11" dirty="0">
                <a:latin typeface="Poppins Light" panose="00000400000000000000" pitchFamily="2" charset="0"/>
                <a:cs typeface="Poppins Light" panose="00000400000000000000" pitchFamily="2" charset="0"/>
              </a:rPr>
              <a:t>p</a:t>
            </a:r>
            <a:r>
              <a:rPr lang="en-US" sz="1100" b="1" spc="-2" dirty="0">
                <a:latin typeface="Poppins Light" panose="00000400000000000000" pitchFamily="2" charset="0"/>
                <a:cs typeface="Poppins Light" panose="00000400000000000000" pitchFamily="2" charset="0"/>
              </a:rPr>
              <a:t>r</a:t>
            </a:r>
            <a:r>
              <a:rPr lang="en-US" sz="1100" b="1" spc="-5" dirty="0">
                <a:latin typeface="Poppins Light" panose="00000400000000000000" pitchFamily="2" charset="0"/>
                <a:cs typeface="Poppins Light" panose="00000400000000000000" pitchFamily="2" charset="0"/>
              </a:rPr>
              <a:t>o</a:t>
            </a:r>
            <a:r>
              <a:rPr lang="en-US" sz="1100" b="1" spc="-11" dirty="0">
                <a:latin typeface="Poppins Light" panose="00000400000000000000" pitchFamily="2" charset="0"/>
                <a:cs typeface="Poppins Light" panose="00000400000000000000" pitchFamily="2" charset="0"/>
              </a:rPr>
              <a:t>p</a:t>
            </a:r>
            <a:r>
              <a:rPr lang="en-US" sz="1100" b="1" spc="-5" dirty="0">
                <a:latin typeface="Poppins Light" panose="00000400000000000000" pitchFamily="2" charset="0"/>
                <a:cs typeface="Poppins Light" panose="00000400000000000000" pitchFamily="2" charset="0"/>
              </a:rPr>
              <a:t>e</a:t>
            </a:r>
            <a:r>
              <a:rPr lang="en-US" sz="1100" b="1" spc="-8" dirty="0">
                <a:latin typeface="Poppins Light" panose="00000400000000000000" pitchFamily="2" charset="0"/>
                <a:cs typeface="Poppins Light" panose="00000400000000000000" pitchFamily="2" charset="0"/>
              </a:rPr>
              <a:t>l</a:t>
            </a:r>
            <a:r>
              <a:rPr lang="en-US" sz="1100" b="1" spc="-2" dirty="0">
                <a:latin typeface="Poppins Light" panose="00000400000000000000" pitchFamily="2" charset="0"/>
                <a:cs typeface="Poppins Light" panose="00000400000000000000" pitchFamily="2" charset="0"/>
              </a:rPr>
              <a:t>l</a:t>
            </a:r>
            <a:r>
              <a:rPr lang="en-US" sz="1100" b="1" spc="-11" dirty="0">
                <a:latin typeface="Poppins Light" panose="00000400000000000000" pitchFamily="2" charset="0"/>
                <a:cs typeface="Poppins Light" panose="00000400000000000000" pitchFamily="2" charset="0"/>
              </a:rPr>
              <a:t>e</a:t>
            </a:r>
            <a:r>
              <a:rPr lang="en-US" sz="1100" b="1" dirty="0">
                <a:latin typeface="Poppins Light" panose="00000400000000000000" pitchFamily="2" charset="0"/>
                <a:cs typeface="Poppins Light" panose="00000400000000000000" pitchFamily="2" charset="0"/>
              </a:rPr>
              <a:t>d</a:t>
            </a:r>
            <a:r>
              <a:rPr lang="en-US" sz="1100" b="1" spc="11" dirty="0">
                <a:latin typeface="Poppins Light" panose="00000400000000000000" pitchFamily="2" charset="0"/>
                <a:cs typeface="Poppins Light" panose="00000400000000000000" pitchFamily="2" charset="0"/>
              </a:rPr>
              <a:t> </a:t>
            </a:r>
            <a:r>
              <a:rPr lang="en-US" sz="1100" b="1" spc="-5" dirty="0">
                <a:latin typeface="Poppins Light" panose="00000400000000000000" pitchFamily="2" charset="0"/>
                <a:cs typeface="Poppins Light" panose="00000400000000000000" pitchFamily="2" charset="0"/>
              </a:rPr>
              <a:t>fo</a:t>
            </a:r>
            <a:r>
              <a:rPr lang="en-US" sz="1100" b="1" dirty="0">
                <a:latin typeface="Poppins Light" panose="00000400000000000000" pitchFamily="2" charset="0"/>
                <a:cs typeface="Poppins Light" panose="00000400000000000000" pitchFamily="2" charset="0"/>
              </a:rPr>
              <a:t>r</a:t>
            </a:r>
            <a:r>
              <a:rPr lang="en-US" sz="1100" b="1" spc="16" dirty="0">
                <a:latin typeface="Poppins Light" panose="00000400000000000000" pitchFamily="2" charset="0"/>
                <a:cs typeface="Poppins Light" panose="00000400000000000000" pitchFamily="2" charset="0"/>
              </a:rPr>
              <a:t> </a:t>
            </a:r>
            <a:r>
              <a:rPr lang="en-US" sz="1100" b="1" spc="-5" dirty="0">
                <a:latin typeface="Poppins Light" panose="00000400000000000000" pitchFamily="2" charset="0"/>
                <a:cs typeface="Poppins Light" panose="00000400000000000000" pitchFamily="2" charset="0"/>
              </a:rPr>
              <a:t>t</a:t>
            </a:r>
            <a:r>
              <a:rPr lang="en-US" sz="1100" b="1" spc="-11" dirty="0">
                <a:latin typeface="Poppins Light" panose="00000400000000000000" pitchFamily="2" charset="0"/>
                <a:cs typeface="Poppins Light" panose="00000400000000000000" pitchFamily="2" charset="0"/>
              </a:rPr>
              <a:t>r</a:t>
            </a:r>
            <a:r>
              <a:rPr lang="en-US" sz="1100" b="1" spc="-5" dirty="0">
                <a:latin typeface="Poppins Light" panose="00000400000000000000" pitchFamily="2" charset="0"/>
                <a:cs typeface="Poppins Light" panose="00000400000000000000" pitchFamily="2" charset="0"/>
              </a:rPr>
              <a:t>an</a:t>
            </a:r>
            <a:r>
              <a:rPr lang="en-US" sz="1100" b="1" spc="-8" dirty="0">
                <a:latin typeface="Poppins Light" panose="00000400000000000000" pitchFamily="2" charset="0"/>
                <a:cs typeface="Poppins Light" panose="00000400000000000000" pitchFamily="2" charset="0"/>
              </a:rPr>
              <a:t>s</a:t>
            </a:r>
            <a:r>
              <a:rPr lang="en-US" sz="1100" b="1" spc="-5" dirty="0">
                <a:latin typeface="Poppins Light" panose="00000400000000000000" pitchFamily="2" charset="0"/>
                <a:cs typeface="Poppins Light" panose="00000400000000000000" pitchFamily="2" charset="0"/>
              </a:rPr>
              <a:t>po</a:t>
            </a:r>
            <a:r>
              <a:rPr lang="en-US" sz="1100" b="1" spc="-11" dirty="0">
                <a:latin typeface="Poppins Light" panose="00000400000000000000" pitchFamily="2" charset="0"/>
                <a:cs typeface="Poppins Light" panose="00000400000000000000" pitchFamily="2" charset="0"/>
              </a:rPr>
              <a:t>r</a:t>
            </a:r>
            <a:r>
              <a:rPr lang="en-US" sz="1100" b="1" spc="2" dirty="0">
                <a:latin typeface="Poppins Light" panose="00000400000000000000" pitchFamily="2" charset="0"/>
                <a:cs typeface="Poppins Light" panose="00000400000000000000" pitchFamily="2" charset="0"/>
              </a:rPr>
              <a:t>t</a:t>
            </a:r>
            <a:r>
              <a:rPr lang="en-US" sz="1100" b="1" spc="-11" dirty="0">
                <a:latin typeface="Poppins Light" panose="00000400000000000000" pitchFamily="2" charset="0"/>
                <a:cs typeface="Poppins Light" panose="00000400000000000000" pitchFamily="2" charset="0"/>
              </a:rPr>
              <a:t>a</a:t>
            </a:r>
            <a:r>
              <a:rPr lang="en-US" sz="1100" b="1" spc="2" dirty="0">
                <a:latin typeface="Poppins Light" panose="00000400000000000000" pitchFamily="2" charset="0"/>
                <a:cs typeface="Poppins Light" panose="00000400000000000000" pitchFamily="2" charset="0"/>
              </a:rPr>
              <a:t>t</a:t>
            </a:r>
            <a:r>
              <a:rPr lang="en-US" sz="1100" b="1" spc="-8" dirty="0">
                <a:latin typeface="Poppins Light" panose="00000400000000000000" pitchFamily="2" charset="0"/>
                <a:cs typeface="Poppins Light" panose="00000400000000000000" pitchFamily="2" charset="0"/>
              </a:rPr>
              <a:t>i</a:t>
            </a:r>
            <a:r>
              <a:rPr lang="en-US" sz="1100" b="1" spc="-5" dirty="0">
                <a:latin typeface="Poppins Light" panose="00000400000000000000" pitchFamily="2" charset="0"/>
                <a:cs typeface="Poppins Light" panose="00000400000000000000" pitchFamily="2" charset="0"/>
              </a:rPr>
              <a:t>o</a:t>
            </a:r>
            <a:r>
              <a:rPr lang="en-US" sz="1100" b="1" dirty="0">
                <a:latin typeface="Poppins Light" panose="00000400000000000000" pitchFamily="2" charset="0"/>
                <a:cs typeface="Poppins Light" panose="00000400000000000000" pitchFamily="2" charset="0"/>
              </a:rPr>
              <a:t>n</a:t>
            </a:r>
            <a:r>
              <a:rPr lang="en-US" sz="1100" b="1" spc="2" dirty="0">
                <a:latin typeface="Poppins Light" panose="00000400000000000000" pitchFamily="2" charset="0"/>
                <a:cs typeface="Poppins Light" panose="00000400000000000000" pitchFamily="2" charset="0"/>
              </a:rPr>
              <a:t> </a:t>
            </a:r>
            <a:r>
              <a:rPr lang="en-US" sz="1100" b="1" spc="-5" dirty="0">
                <a:latin typeface="Poppins Light" panose="00000400000000000000" pitchFamily="2" charset="0"/>
                <a:cs typeface="Poppins Light" panose="00000400000000000000" pitchFamily="2" charset="0"/>
              </a:rPr>
              <a:t>o</a:t>
            </a:r>
            <a:r>
              <a:rPr lang="en-US" sz="1100" b="1" dirty="0">
                <a:latin typeface="Poppins Light" panose="00000400000000000000" pitchFamily="2" charset="0"/>
                <a:cs typeface="Poppins Light" panose="00000400000000000000" pitchFamily="2" charset="0"/>
              </a:rPr>
              <a:t>f</a:t>
            </a:r>
            <a:r>
              <a:rPr lang="en-US" sz="1100" b="1" spc="19" dirty="0">
                <a:latin typeface="Poppins Light" panose="00000400000000000000" pitchFamily="2" charset="0"/>
                <a:cs typeface="Poppins Light" panose="00000400000000000000" pitchFamily="2" charset="0"/>
              </a:rPr>
              <a:t> </a:t>
            </a:r>
            <a:r>
              <a:rPr lang="en-US" sz="1100" b="1" spc="-11" dirty="0">
                <a:latin typeface="Poppins Light" panose="00000400000000000000" pitchFamily="2" charset="0"/>
                <a:cs typeface="Poppins Light" panose="00000400000000000000" pitchFamily="2" charset="0"/>
              </a:rPr>
              <a:t>m</a:t>
            </a:r>
            <a:r>
              <a:rPr lang="en-US" sz="1100" b="1" spc="-5" dirty="0">
                <a:latin typeface="Poppins Light" panose="00000400000000000000" pitchFamily="2" charset="0"/>
                <a:cs typeface="Poppins Light" panose="00000400000000000000" pitchFamily="2" charset="0"/>
              </a:rPr>
              <a:t>a</a:t>
            </a:r>
            <a:r>
              <a:rPr lang="en-US" sz="1100" b="1" spc="-17" dirty="0">
                <a:latin typeface="Poppins Light" panose="00000400000000000000" pitchFamily="2" charset="0"/>
                <a:cs typeface="Poppins Light" panose="00000400000000000000" pitchFamily="2" charset="0"/>
              </a:rPr>
              <a:t>x</a:t>
            </a:r>
            <a:r>
              <a:rPr lang="en-US" sz="1100" b="1" dirty="0">
                <a:latin typeface="Poppins Light" panose="00000400000000000000" pitchFamily="2" charset="0"/>
                <a:cs typeface="Poppins Light" panose="00000400000000000000" pitchFamily="2" charset="0"/>
              </a:rPr>
              <a:t>. </a:t>
            </a:r>
            <a:r>
              <a:rPr lang="en-US" sz="1100" b="1" spc="-11" dirty="0">
                <a:latin typeface="Poppins Light" panose="00000400000000000000" pitchFamily="2" charset="0"/>
                <a:cs typeface="Poppins Light" panose="00000400000000000000" pitchFamily="2" charset="0"/>
              </a:rPr>
              <a:t>2</a:t>
            </a:r>
            <a:r>
              <a:rPr lang="en-US" sz="1100" b="1" spc="-5" dirty="0">
                <a:latin typeface="Poppins Light" panose="00000400000000000000" pitchFamily="2" charset="0"/>
                <a:cs typeface="Poppins Light" panose="00000400000000000000" pitchFamily="2" charset="0"/>
              </a:rPr>
              <a:t>00</a:t>
            </a:r>
            <a:r>
              <a:rPr lang="en-US" sz="1100" b="1" spc="-11" dirty="0">
                <a:latin typeface="Poppins Light" panose="00000400000000000000" pitchFamily="2" charset="0"/>
                <a:cs typeface="Poppins Light" panose="00000400000000000000" pitchFamily="2" charset="0"/>
              </a:rPr>
              <a:t>0</a:t>
            </a:r>
            <a:r>
              <a:rPr lang="en-US" sz="1100" b="1" dirty="0">
                <a:latin typeface="Poppins Light" panose="00000400000000000000" pitchFamily="2" charset="0"/>
                <a:cs typeface="Poppins Light" panose="00000400000000000000" pitchFamily="2" charset="0"/>
              </a:rPr>
              <a:t>0 kg</a:t>
            </a:r>
            <a:r>
              <a:rPr lang="en-US" sz="1100" b="1" spc="44" dirty="0">
                <a:latin typeface="Poppins Light" panose="00000400000000000000" pitchFamily="2" charset="0"/>
                <a:cs typeface="Poppins Light" panose="00000400000000000000" pitchFamily="2" charset="0"/>
              </a:rPr>
              <a:t> </a:t>
            </a:r>
            <a:r>
              <a:rPr lang="en-US" sz="1100" b="1" spc="-5" dirty="0">
                <a:latin typeface="Poppins Light" panose="00000400000000000000" pitchFamily="2" charset="0"/>
                <a:cs typeface="Poppins Light" panose="00000400000000000000" pitchFamily="2" charset="0"/>
              </a:rPr>
              <a:t>o</a:t>
            </a:r>
            <a:r>
              <a:rPr lang="en-US" sz="1100" b="1" dirty="0">
                <a:latin typeface="Poppins Light" panose="00000400000000000000" pitchFamily="2" charset="0"/>
                <a:cs typeface="Poppins Light" panose="00000400000000000000" pitchFamily="2" charset="0"/>
              </a:rPr>
              <a:t>f </a:t>
            </a:r>
            <a:r>
              <a:rPr lang="en-US" sz="1100" b="1" spc="-8" dirty="0">
                <a:latin typeface="Poppins Light" panose="00000400000000000000" pitchFamily="2" charset="0"/>
                <a:cs typeface="Poppins Light" panose="00000400000000000000" pitchFamily="2" charset="0"/>
              </a:rPr>
              <a:t>C</a:t>
            </a:r>
            <a:r>
              <a:rPr lang="en-US" sz="1100" b="1" spc="-5" dirty="0">
                <a:latin typeface="Poppins Light" panose="00000400000000000000" pitchFamily="2" charset="0"/>
                <a:cs typeface="Poppins Light" panose="00000400000000000000" pitchFamily="2" charset="0"/>
              </a:rPr>
              <a:t>a</a:t>
            </a:r>
            <a:r>
              <a:rPr lang="en-US" sz="1100" b="1" spc="-11" dirty="0">
                <a:latin typeface="Poppins Light" panose="00000400000000000000" pitchFamily="2" charset="0"/>
                <a:cs typeface="Poppins Light" panose="00000400000000000000" pitchFamily="2" charset="0"/>
              </a:rPr>
              <a:t>r</a:t>
            </a:r>
            <a:r>
              <a:rPr lang="en-US" sz="1100" b="1" spc="-5" dirty="0">
                <a:latin typeface="Poppins Light" panose="00000400000000000000" pitchFamily="2" charset="0"/>
                <a:cs typeface="Poppins Light" panose="00000400000000000000" pitchFamily="2" charset="0"/>
              </a:rPr>
              <a:t>go</a:t>
            </a:r>
            <a:r>
              <a:rPr lang="en-US" sz="1100" b="1" spc="-11" dirty="0">
                <a:latin typeface="Poppins Light" panose="00000400000000000000" pitchFamily="2" charset="0"/>
                <a:cs typeface="Poppins Light" panose="00000400000000000000" pitchFamily="2" charset="0"/>
              </a:rPr>
              <a:t>-</a:t>
            </a:r>
            <a:r>
              <a:rPr lang="en-US" sz="1100" b="1" spc="-8" dirty="0">
                <a:latin typeface="Poppins Light" panose="00000400000000000000" pitchFamily="2" charset="0"/>
                <a:cs typeface="Poppins Light" panose="00000400000000000000" pitchFamily="2" charset="0"/>
              </a:rPr>
              <a:t>l</a:t>
            </a:r>
            <a:r>
              <a:rPr lang="en-US" sz="1100" b="1" spc="-5" dirty="0">
                <a:latin typeface="Poppins Light" panose="00000400000000000000" pitchFamily="2" charset="0"/>
                <a:cs typeface="Poppins Light" panose="00000400000000000000" pitchFamily="2" charset="0"/>
              </a:rPr>
              <a:t>oa</a:t>
            </a:r>
            <a:r>
              <a:rPr lang="en-US" sz="1100" b="1" spc="-11" dirty="0">
                <a:latin typeface="Poppins Light" panose="00000400000000000000" pitchFamily="2" charset="0"/>
                <a:cs typeface="Poppins Light" panose="00000400000000000000" pitchFamily="2" charset="0"/>
              </a:rPr>
              <a:t>d</a:t>
            </a:r>
            <a:r>
              <a:rPr lang="en-US" sz="1100" b="1" dirty="0">
                <a:latin typeface="Poppins Light" panose="00000400000000000000" pitchFamily="2" charset="0"/>
                <a:cs typeface="Poppins Light" panose="00000400000000000000" pitchFamily="2" charset="0"/>
              </a:rPr>
              <a:t>,</a:t>
            </a:r>
            <a:r>
              <a:rPr lang="en-US" sz="1100" b="1" spc="17" dirty="0">
                <a:latin typeface="Poppins Light" panose="00000400000000000000" pitchFamily="2" charset="0"/>
                <a:cs typeface="Poppins Light" panose="00000400000000000000" pitchFamily="2" charset="0"/>
              </a:rPr>
              <a:t> </a:t>
            </a:r>
            <a:r>
              <a:rPr lang="en-US" sz="1100" b="1" spc="-17" dirty="0">
                <a:latin typeface="Poppins Light" panose="00000400000000000000" pitchFamily="2" charset="0"/>
                <a:cs typeface="Poppins Light" panose="00000400000000000000" pitchFamily="2" charset="0"/>
              </a:rPr>
              <a:t>w</a:t>
            </a:r>
            <a:r>
              <a:rPr lang="en-US" sz="1100" b="1" spc="-2" dirty="0">
                <a:latin typeface="Poppins Light" panose="00000400000000000000" pitchFamily="2" charset="0"/>
                <a:cs typeface="Poppins Light" panose="00000400000000000000" pitchFamily="2" charset="0"/>
              </a:rPr>
              <a:t>i</a:t>
            </a:r>
            <a:r>
              <a:rPr lang="en-US" sz="1100" b="1" spc="-5" dirty="0">
                <a:latin typeface="Poppins Light" panose="00000400000000000000" pitchFamily="2" charset="0"/>
                <a:cs typeface="Poppins Light" panose="00000400000000000000" pitchFamily="2" charset="0"/>
              </a:rPr>
              <a:t>t</a:t>
            </a:r>
            <a:r>
              <a:rPr lang="en-US" sz="1100" b="1" dirty="0">
                <a:latin typeface="Poppins Light" panose="00000400000000000000" pitchFamily="2" charset="0"/>
                <a:cs typeface="Poppins Light" panose="00000400000000000000" pitchFamily="2" charset="0"/>
              </a:rPr>
              <a:t>h</a:t>
            </a:r>
            <a:r>
              <a:rPr lang="en-US" sz="1100" b="1" spc="20" dirty="0">
                <a:latin typeface="Poppins Light" panose="00000400000000000000" pitchFamily="2" charset="0"/>
                <a:cs typeface="Poppins Light" panose="00000400000000000000" pitchFamily="2" charset="0"/>
              </a:rPr>
              <a:t> </a:t>
            </a:r>
            <a:r>
              <a:rPr lang="en-US" sz="1100" b="1" spc="-5" dirty="0">
                <a:latin typeface="Poppins Light" panose="00000400000000000000" pitchFamily="2" charset="0"/>
                <a:cs typeface="Poppins Light" panose="00000400000000000000" pitchFamily="2" charset="0"/>
              </a:rPr>
              <a:t>th</a:t>
            </a:r>
            <a:r>
              <a:rPr lang="en-US" sz="1100" b="1" dirty="0">
                <a:latin typeface="Poppins Light" panose="00000400000000000000" pitchFamily="2" charset="0"/>
                <a:cs typeface="Poppins Light" panose="00000400000000000000" pitchFamily="2" charset="0"/>
              </a:rPr>
              <a:t>e</a:t>
            </a:r>
            <a:r>
              <a:rPr lang="en-US" sz="1100" b="1" spc="142" dirty="0">
                <a:latin typeface="Poppins Light" panose="00000400000000000000" pitchFamily="2" charset="0"/>
                <a:cs typeface="Poppins Light" panose="00000400000000000000" pitchFamily="2" charset="0"/>
              </a:rPr>
              <a:t> </a:t>
            </a:r>
            <a:r>
              <a:rPr lang="en-US" sz="1100" b="1" spc="-5" dirty="0">
                <a:latin typeface="Poppins Light" panose="00000400000000000000" pitchFamily="2" charset="0"/>
                <a:cs typeface="Poppins Light" panose="00000400000000000000" pitchFamily="2" charset="0"/>
              </a:rPr>
              <a:t>fo</a:t>
            </a:r>
            <a:r>
              <a:rPr lang="en-US" sz="1100" b="1" spc="-2" dirty="0">
                <a:latin typeface="Poppins Light" panose="00000400000000000000" pitchFamily="2" charset="0"/>
                <a:cs typeface="Poppins Light" panose="00000400000000000000" pitchFamily="2" charset="0"/>
              </a:rPr>
              <a:t>l</a:t>
            </a:r>
            <a:r>
              <a:rPr lang="en-US" sz="1100" b="1" spc="-8" dirty="0">
                <a:latin typeface="Poppins Light" panose="00000400000000000000" pitchFamily="2" charset="0"/>
                <a:cs typeface="Poppins Light" panose="00000400000000000000" pitchFamily="2" charset="0"/>
              </a:rPr>
              <a:t>l</a:t>
            </a:r>
            <a:r>
              <a:rPr lang="en-US" sz="1100" b="1" spc="-5" dirty="0">
                <a:latin typeface="Poppins Light" panose="00000400000000000000" pitchFamily="2" charset="0"/>
                <a:cs typeface="Poppins Light" panose="00000400000000000000" pitchFamily="2" charset="0"/>
              </a:rPr>
              <a:t>o</a:t>
            </a:r>
            <a:r>
              <a:rPr lang="en-US" sz="1100" b="1" spc="-17" dirty="0">
                <a:latin typeface="Poppins Light" panose="00000400000000000000" pitchFamily="2" charset="0"/>
                <a:cs typeface="Poppins Light" panose="00000400000000000000" pitchFamily="2" charset="0"/>
              </a:rPr>
              <a:t>w</a:t>
            </a:r>
            <a:r>
              <a:rPr lang="en-US" sz="1100" b="1" spc="-8" dirty="0">
                <a:latin typeface="Poppins Light" panose="00000400000000000000" pitchFamily="2" charset="0"/>
                <a:cs typeface="Poppins Light" panose="00000400000000000000" pitchFamily="2" charset="0"/>
              </a:rPr>
              <a:t>i</a:t>
            </a:r>
            <a:r>
              <a:rPr lang="en-US" sz="1100" b="1" spc="-5" dirty="0">
                <a:latin typeface="Poppins Light" panose="00000400000000000000" pitchFamily="2" charset="0"/>
                <a:cs typeface="Poppins Light" panose="00000400000000000000" pitchFamily="2" charset="0"/>
              </a:rPr>
              <a:t>n</a:t>
            </a:r>
            <a:r>
              <a:rPr lang="en-US" sz="1100" b="1" dirty="0">
                <a:latin typeface="Poppins Light" panose="00000400000000000000" pitchFamily="2" charset="0"/>
                <a:cs typeface="Poppins Light" panose="00000400000000000000" pitchFamily="2" charset="0"/>
              </a:rPr>
              <a:t>g</a:t>
            </a:r>
            <a:r>
              <a:rPr lang="en-US" sz="1100" b="1" spc="20" dirty="0">
                <a:latin typeface="Poppins Light" panose="00000400000000000000" pitchFamily="2" charset="0"/>
                <a:cs typeface="Poppins Light" panose="00000400000000000000" pitchFamily="2" charset="0"/>
              </a:rPr>
              <a:t> </a:t>
            </a:r>
            <a:r>
              <a:rPr lang="en-US" sz="1100" b="1" spc="-10" dirty="0">
                <a:latin typeface="Poppins Light" panose="00000400000000000000" pitchFamily="2" charset="0"/>
                <a:cs typeface="Poppins Light" panose="00000400000000000000" pitchFamily="2" charset="0"/>
              </a:rPr>
              <a:t>s</a:t>
            </a:r>
            <a:r>
              <a:rPr lang="en-US" sz="1100" b="1" spc="-7" dirty="0">
                <a:latin typeface="Poppins Light" panose="00000400000000000000" pitchFamily="2" charset="0"/>
                <a:cs typeface="Poppins Light" panose="00000400000000000000" pitchFamily="2" charset="0"/>
              </a:rPr>
              <a:t>pe</a:t>
            </a:r>
            <a:r>
              <a:rPr lang="en-US" sz="1100" b="1" spc="-14" dirty="0">
                <a:latin typeface="Poppins Light" panose="00000400000000000000" pitchFamily="2" charset="0"/>
                <a:cs typeface="Poppins Light" panose="00000400000000000000" pitchFamily="2" charset="0"/>
              </a:rPr>
              <a:t>e</a:t>
            </a:r>
            <a:r>
              <a:rPr lang="en-US" sz="1100" b="1" dirty="0">
                <a:latin typeface="Poppins Light" panose="00000400000000000000" pitchFamily="2" charset="0"/>
                <a:cs typeface="Poppins Light" panose="00000400000000000000" pitchFamily="2" charset="0"/>
              </a:rPr>
              <a:t>d</a:t>
            </a:r>
            <a:r>
              <a:rPr lang="en-US" sz="1100" b="1" spc="26" dirty="0">
                <a:latin typeface="Poppins Light" panose="00000400000000000000" pitchFamily="2" charset="0"/>
                <a:cs typeface="Poppins Light" panose="00000400000000000000" pitchFamily="2" charset="0"/>
              </a:rPr>
              <a:t> </a:t>
            </a:r>
            <a:r>
              <a:rPr lang="en-US" sz="1100" b="1" spc="-3" dirty="0">
                <a:latin typeface="Poppins Light" panose="00000400000000000000" pitchFamily="2" charset="0"/>
                <a:cs typeface="Poppins Light" panose="00000400000000000000" pitchFamily="2" charset="0"/>
              </a:rPr>
              <a:t>r</a:t>
            </a:r>
            <a:r>
              <a:rPr lang="en-US" sz="1100" b="1" spc="-7" dirty="0">
                <a:latin typeface="Poppins Light" panose="00000400000000000000" pitchFamily="2" charset="0"/>
                <a:cs typeface="Poppins Light" panose="00000400000000000000" pitchFamily="2" charset="0"/>
              </a:rPr>
              <a:t>a</a:t>
            </a:r>
            <a:r>
              <a:rPr lang="en-US" sz="1100" b="1" spc="-14" dirty="0">
                <a:latin typeface="Poppins Light" panose="00000400000000000000" pitchFamily="2" charset="0"/>
                <a:cs typeface="Poppins Light" panose="00000400000000000000" pitchFamily="2" charset="0"/>
              </a:rPr>
              <a:t>n</a:t>
            </a:r>
            <a:r>
              <a:rPr lang="en-US" sz="1100" b="1" spc="-7" dirty="0">
                <a:latin typeface="Poppins Light" panose="00000400000000000000" pitchFamily="2" charset="0"/>
                <a:cs typeface="Poppins Light" panose="00000400000000000000" pitchFamily="2" charset="0"/>
              </a:rPr>
              <a:t>g</a:t>
            </a:r>
            <a:r>
              <a:rPr lang="en-US" sz="1100" b="1" dirty="0">
                <a:latin typeface="Poppins Light" panose="00000400000000000000" pitchFamily="2" charset="0"/>
                <a:cs typeface="Poppins Light" panose="00000400000000000000" pitchFamily="2" charset="0"/>
              </a:rPr>
              <a:t>e: </a:t>
            </a:r>
          </a:p>
          <a:p>
            <a:pPr marL="179034" marR="1294379" indent="-171416">
              <a:lnSpc>
                <a:spcPct val="110000"/>
              </a:lnSpc>
              <a:spcBef>
                <a:spcPts val="345"/>
              </a:spcBef>
              <a:buFont typeface="Arial" panose="020B0704020202020204" pitchFamily="34" charset="0"/>
              <a:buChar char="•"/>
            </a:pPr>
            <a:r>
              <a:rPr lang="en-US" sz="1100" spc="-8" dirty="0">
                <a:latin typeface="Poppins Light" panose="00000400000000000000" pitchFamily="2" charset="0"/>
                <a:cs typeface="Poppins Light" panose="00000400000000000000" pitchFamily="2" charset="0"/>
              </a:rPr>
              <a:t>U</a:t>
            </a:r>
            <a:r>
              <a:rPr lang="en-US" sz="1100" spc="-5" dirty="0">
                <a:latin typeface="Poppins Light" panose="00000400000000000000" pitchFamily="2" charset="0"/>
                <a:cs typeface="Poppins Light" panose="00000400000000000000" pitchFamily="2" charset="0"/>
              </a:rPr>
              <a:t>n</a:t>
            </a:r>
            <a:r>
              <a:rPr lang="en-US" sz="1100" spc="-8" dirty="0">
                <a:latin typeface="Poppins Light" panose="00000400000000000000" pitchFamily="2" charset="0"/>
                <a:cs typeface="Poppins Light" panose="00000400000000000000" pitchFamily="2" charset="0"/>
              </a:rPr>
              <a:t>l</a:t>
            </a:r>
            <a:r>
              <a:rPr lang="en-US" sz="1100" spc="-5" dirty="0">
                <a:latin typeface="Poppins Light" panose="00000400000000000000" pitchFamily="2" charset="0"/>
                <a:cs typeface="Poppins Light" panose="00000400000000000000" pitchFamily="2" charset="0"/>
              </a:rPr>
              <a:t>ad</a:t>
            </a:r>
            <a:r>
              <a:rPr lang="en-US" sz="1100" spc="-11" dirty="0">
                <a:latin typeface="Poppins Light" panose="00000400000000000000" pitchFamily="2" charset="0"/>
                <a:cs typeface="Poppins Light" panose="00000400000000000000" pitchFamily="2" charset="0"/>
              </a:rPr>
              <a:t>e</a:t>
            </a:r>
            <a:r>
              <a:rPr lang="en-US" sz="1100" dirty="0">
                <a:latin typeface="Poppins Light" panose="00000400000000000000" pitchFamily="2" charset="0"/>
                <a:cs typeface="Poppins Light" panose="00000400000000000000" pitchFamily="2" charset="0"/>
              </a:rPr>
              <a:t>n</a:t>
            </a:r>
            <a:r>
              <a:rPr lang="en-US" sz="1100" spc="11" dirty="0">
                <a:latin typeface="Poppins Light" panose="00000400000000000000" pitchFamily="2" charset="0"/>
                <a:cs typeface="Poppins Light" panose="00000400000000000000" pitchFamily="2" charset="0"/>
              </a:rPr>
              <a:t> </a:t>
            </a:r>
            <a:r>
              <a:rPr lang="en-US" sz="1100" spc="2" dirty="0">
                <a:latin typeface="Poppins Light" panose="00000400000000000000" pitchFamily="2" charset="0"/>
                <a:cs typeface="Poppins Light" panose="00000400000000000000" pitchFamily="2" charset="0"/>
              </a:rPr>
              <a:t>f</a:t>
            </a:r>
            <a:r>
              <a:rPr lang="en-US" sz="1100" spc="-11" dirty="0">
                <a:latin typeface="Poppins Light" panose="00000400000000000000" pitchFamily="2" charset="0"/>
                <a:cs typeface="Poppins Light" panose="00000400000000000000" pitchFamily="2" charset="0"/>
              </a:rPr>
              <a:t>o</a:t>
            </a:r>
            <a:r>
              <a:rPr lang="en-US" sz="1100" spc="-2" dirty="0">
                <a:latin typeface="Poppins Light" panose="00000400000000000000" pitchFamily="2" charset="0"/>
                <a:cs typeface="Poppins Light" panose="00000400000000000000" pitchFamily="2" charset="0"/>
              </a:rPr>
              <a:t>r</a:t>
            </a:r>
            <a:r>
              <a:rPr lang="en-US" sz="1100" spc="-17" dirty="0">
                <a:latin typeface="Poppins Light" panose="00000400000000000000" pitchFamily="2" charset="0"/>
                <a:cs typeface="Poppins Light" panose="00000400000000000000" pitchFamily="2" charset="0"/>
              </a:rPr>
              <a:t>w</a:t>
            </a:r>
            <a:r>
              <a:rPr lang="en-US" sz="1100" spc="-5" dirty="0">
                <a:latin typeface="Poppins Light" panose="00000400000000000000" pitchFamily="2" charset="0"/>
                <a:cs typeface="Poppins Light" panose="00000400000000000000" pitchFamily="2" charset="0"/>
              </a:rPr>
              <a:t>a</a:t>
            </a:r>
            <a:r>
              <a:rPr lang="en-US" sz="1100" spc="-11" dirty="0">
                <a:latin typeface="Poppins Light" panose="00000400000000000000" pitchFamily="2" charset="0"/>
                <a:cs typeface="Poppins Light" panose="00000400000000000000" pitchFamily="2" charset="0"/>
              </a:rPr>
              <a:t>r</a:t>
            </a:r>
            <a:r>
              <a:rPr lang="en-US" sz="1100" dirty="0">
                <a:latin typeface="Poppins Light" panose="00000400000000000000" pitchFamily="2" charset="0"/>
                <a:cs typeface="Poppins Light" panose="00000400000000000000" pitchFamily="2" charset="0"/>
              </a:rPr>
              <a:t>d</a:t>
            </a:r>
            <a:r>
              <a:rPr lang="en-US" sz="1100" spc="20" dirty="0">
                <a:latin typeface="Poppins Light" panose="00000400000000000000" pitchFamily="2" charset="0"/>
                <a:cs typeface="Poppins Light" panose="00000400000000000000" pitchFamily="2" charset="0"/>
              </a:rPr>
              <a:t> </a:t>
            </a:r>
            <a:r>
              <a:rPr lang="en-US" sz="1100" dirty="0">
                <a:latin typeface="Poppins Light" panose="00000400000000000000" pitchFamily="2" charset="0"/>
                <a:cs typeface="Poppins Light" panose="00000400000000000000" pitchFamily="2" charset="0"/>
              </a:rPr>
              <a:t>s</a:t>
            </a:r>
            <a:r>
              <a:rPr lang="en-US" sz="1100" spc="-14" dirty="0">
                <a:latin typeface="Poppins Light" panose="00000400000000000000" pitchFamily="2" charset="0"/>
                <a:cs typeface="Poppins Light" panose="00000400000000000000" pitchFamily="2" charset="0"/>
              </a:rPr>
              <a:t>p</a:t>
            </a:r>
            <a:r>
              <a:rPr lang="en-US" sz="1100" spc="-7" dirty="0">
                <a:latin typeface="Poppins Light" panose="00000400000000000000" pitchFamily="2" charset="0"/>
                <a:cs typeface="Poppins Light" panose="00000400000000000000" pitchFamily="2" charset="0"/>
              </a:rPr>
              <a:t>ee</a:t>
            </a:r>
            <a:r>
              <a:rPr lang="en-US" sz="1100" dirty="0">
                <a:latin typeface="Poppins Light" panose="00000400000000000000" pitchFamily="2" charset="0"/>
                <a:cs typeface="Poppins Light" panose="00000400000000000000" pitchFamily="2" charset="0"/>
              </a:rPr>
              <a:t>d</a:t>
            </a:r>
            <a:r>
              <a:rPr lang="en-US" sz="1100" spc="-12" dirty="0">
                <a:latin typeface="Poppins Light" panose="00000400000000000000" pitchFamily="2" charset="0"/>
                <a:cs typeface="Poppins Light" panose="00000400000000000000" pitchFamily="2" charset="0"/>
              </a:rPr>
              <a:t> </a:t>
            </a:r>
            <a:r>
              <a:rPr lang="en-US" sz="1100" dirty="0">
                <a:latin typeface="Poppins Light" panose="00000400000000000000" pitchFamily="2" charset="0"/>
                <a:cs typeface="Poppins Light" panose="00000400000000000000" pitchFamily="2" charset="0"/>
              </a:rPr>
              <a:t>=</a:t>
            </a:r>
            <a:r>
              <a:rPr lang="en-US" sz="1100" spc="25" dirty="0">
                <a:latin typeface="Poppins Light" panose="00000400000000000000" pitchFamily="2" charset="0"/>
                <a:cs typeface="Poppins Light" panose="00000400000000000000" pitchFamily="2" charset="0"/>
              </a:rPr>
              <a:t> </a:t>
            </a:r>
            <a:r>
              <a:rPr lang="en-US" sz="1100" spc="-11" dirty="0">
                <a:latin typeface="Poppins Light" panose="00000400000000000000" pitchFamily="2" charset="0"/>
                <a:cs typeface="Poppins Light" panose="00000400000000000000" pitchFamily="2" charset="0"/>
              </a:rPr>
              <a:t>3</a:t>
            </a:r>
            <a:r>
              <a:rPr lang="en-US" sz="1100" dirty="0">
                <a:latin typeface="Poppins Light" panose="00000400000000000000" pitchFamily="2" charset="0"/>
                <a:cs typeface="Poppins Light" panose="00000400000000000000" pitchFamily="2" charset="0"/>
              </a:rPr>
              <a:t>2</a:t>
            </a:r>
            <a:r>
              <a:rPr lang="en-US" sz="1100" spc="113" dirty="0">
                <a:latin typeface="Poppins Light" panose="00000400000000000000" pitchFamily="2" charset="0"/>
                <a:cs typeface="Poppins Light" panose="00000400000000000000" pitchFamily="2" charset="0"/>
              </a:rPr>
              <a:t> </a:t>
            </a:r>
            <a:r>
              <a:rPr lang="en-US" sz="1100" dirty="0">
                <a:latin typeface="Poppins Light" panose="00000400000000000000" pitchFamily="2" charset="0"/>
                <a:cs typeface="Poppins Light" panose="00000400000000000000" pitchFamily="2" charset="0"/>
              </a:rPr>
              <a:t>k</a:t>
            </a:r>
            <a:r>
              <a:rPr lang="en-US" sz="1100" spc="-11" dirty="0">
                <a:latin typeface="Poppins Light" panose="00000400000000000000" pitchFamily="2" charset="0"/>
                <a:cs typeface="Poppins Light" panose="00000400000000000000" pitchFamily="2" charset="0"/>
              </a:rPr>
              <a:t>mp</a:t>
            </a:r>
            <a:r>
              <a:rPr lang="en-US" sz="1100" dirty="0">
                <a:latin typeface="Poppins Light" panose="00000400000000000000" pitchFamily="2" charset="0"/>
                <a:cs typeface="Poppins Light" panose="00000400000000000000" pitchFamily="2" charset="0"/>
              </a:rPr>
              <a:t>h</a:t>
            </a:r>
            <a:r>
              <a:rPr lang="en-US" sz="1100" spc="147" dirty="0">
                <a:latin typeface="Poppins Light" panose="00000400000000000000" pitchFamily="2" charset="0"/>
                <a:cs typeface="Poppins Light" panose="00000400000000000000" pitchFamily="2" charset="0"/>
              </a:rPr>
              <a:t> </a:t>
            </a:r>
            <a:r>
              <a:rPr lang="en-US" sz="1100" spc="-11" dirty="0">
                <a:latin typeface="Poppins Light" panose="00000400000000000000" pitchFamily="2" charset="0"/>
                <a:cs typeface="Poppins Light" panose="00000400000000000000" pitchFamily="2" charset="0"/>
              </a:rPr>
              <a:t>(m</a:t>
            </a:r>
            <a:r>
              <a:rPr lang="en-US" sz="1100" spc="-5" dirty="0">
                <a:latin typeface="Poppins Light" panose="00000400000000000000" pitchFamily="2" charset="0"/>
                <a:cs typeface="Poppins Light" panose="00000400000000000000" pitchFamily="2" charset="0"/>
              </a:rPr>
              <a:t>a</a:t>
            </a:r>
            <a:r>
              <a:rPr lang="en-US" sz="1100" spc="-17" dirty="0">
                <a:latin typeface="Poppins Light" panose="00000400000000000000" pitchFamily="2" charset="0"/>
                <a:cs typeface="Poppins Light" panose="00000400000000000000" pitchFamily="2" charset="0"/>
              </a:rPr>
              <a:t>x</a:t>
            </a:r>
            <a:r>
              <a:rPr lang="en-US" sz="1100" dirty="0">
                <a:latin typeface="Poppins Light" panose="00000400000000000000" pitchFamily="2" charset="0"/>
                <a:cs typeface="Poppins Light" panose="00000400000000000000" pitchFamily="2" charset="0"/>
              </a:rPr>
              <a:t>) </a:t>
            </a:r>
          </a:p>
          <a:p>
            <a:pPr marL="179034" marR="1294379" indent="-171416">
              <a:lnSpc>
                <a:spcPct val="110000"/>
              </a:lnSpc>
              <a:spcBef>
                <a:spcPts val="345"/>
              </a:spcBef>
              <a:buFont typeface="Arial" panose="020B0704020202020204" pitchFamily="34" charset="0"/>
              <a:buChar char="•"/>
            </a:pPr>
            <a:r>
              <a:rPr lang="en-US" sz="1100" spc="-8" dirty="0">
                <a:latin typeface="Poppins Light" panose="00000400000000000000" pitchFamily="2" charset="0"/>
                <a:cs typeface="Poppins Light" panose="00000400000000000000" pitchFamily="2" charset="0"/>
              </a:rPr>
              <a:t>U</a:t>
            </a:r>
            <a:r>
              <a:rPr lang="en-US" sz="1100" spc="-5" dirty="0">
                <a:latin typeface="Poppins Light" panose="00000400000000000000" pitchFamily="2" charset="0"/>
                <a:cs typeface="Poppins Light" panose="00000400000000000000" pitchFamily="2" charset="0"/>
              </a:rPr>
              <a:t>n</a:t>
            </a:r>
            <a:r>
              <a:rPr lang="en-US" sz="1100" spc="-8" dirty="0">
                <a:latin typeface="Poppins Light" panose="00000400000000000000" pitchFamily="2" charset="0"/>
                <a:cs typeface="Poppins Light" panose="00000400000000000000" pitchFamily="2" charset="0"/>
              </a:rPr>
              <a:t>l</a:t>
            </a:r>
            <a:r>
              <a:rPr lang="en-US" sz="1100" spc="-5" dirty="0">
                <a:latin typeface="Poppins Light" panose="00000400000000000000" pitchFamily="2" charset="0"/>
                <a:cs typeface="Poppins Light" panose="00000400000000000000" pitchFamily="2" charset="0"/>
              </a:rPr>
              <a:t>ad</a:t>
            </a:r>
            <a:r>
              <a:rPr lang="en-US" sz="1100" spc="-11" dirty="0">
                <a:latin typeface="Poppins Light" panose="00000400000000000000" pitchFamily="2" charset="0"/>
                <a:cs typeface="Poppins Light" panose="00000400000000000000" pitchFamily="2" charset="0"/>
              </a:rPr>
              <a:t>e</a:t>
            </a:r>
            <a:r>
              <a:rPr lang="en-US" sz="1100" dirty="0">
                <a:latin typeface="Poppins Light" panose="00000400000000000000" pitchFamily="2" charset="0"/>
                <a:cs typeface="Poppins Light" panose="00000400000000000000" pitchFamily="2" charset="0"/>
              </a:rPr>
              <a:t>n</a:t>
            </a:r>
            <a:r>
              <a:rPr lang="en-US" sz="1100" spc="20" dirty="0">
                <a:latin typeface="Poppins Light" panose="00000400000000000000" pitchFamily="2" charset="0"/>
                <a:cs typeface="Poppins Light" panose="00000400000000000000" pitchFamily="2" charset="0"/>
              </a:rPr>
              <a:t> </a:t>
            </a:r>
            <a:r>
              <a:rPr lang="en-US" sz="1100" spc="-3" dirty="0">
                <a:latin typeface="Poppins Light" panose="00000400000000000000" pitchFamily="2" charset="0"/>
                <a:cs typeface="Poppins Light" panose="00000400000000000000" pitchFamily="2" charset="0"/>
              </a:rPr>
              <a:t>r</a:t>
            </a:r>
            <a:r>
              <a:rPr lang="en-US" sz="1100" spc="-7" dirty="0">
                <a:latin typeface="Poppins Light" panose="00000400000000000000" pitchFamily="2" charset="0"/>
                <a:cs typeface="Poppins Light" panose="00000400000000000000" pitchFamily="2" charset="0"/>
              </a:rPr>
              <a:t>e</a:t>
            </a:r>
            <a:r>
              <a:rPr lang="en-US" sz="1100" spc="-28" dirty="0">
                <a:latin typeface="Poppins Light" panose="00000400000000000000" pitchFamily="2" charset="0"/>
                <a:cs typeface="Poppins Light" panose="00000400000000000000" pitchFamily="2" charset="0"/>
              </a:rPr>
              <a:t>v</a:t>
            </a:r>
            <a:r>
              <a:rPr lang="en-US" sz="1100" spc="-7" dirty="0">
                <a:latin typeface="Poppins Light" panose="00000400000000000000" pitchFamily="2" charset="0"/>
                <a:cs typeface="Poppins Light" panose="00000400000000000000" pitchFamily="2" charset="0"/>
              </a:rPr>
              <a:t>e</a:t>
            </a:r>
            <a:r>
              <a:rPr lang="en-US" sz="1100" spc="-3" dirty="0">
                <a:latin typeface="Poppins Light" panose="00000400000000000000" pitchFamily="2" charset="0"/>
                <a:cs typeface="Poppins Light" panose="00000400000000000000" pitchFamily="2" charset="0"/>
              </a:rPr>
              <a:t>r</a:t>
            </a:r>
            <a:r>
              <a:rPr lang="en-US" sz="1100" spc="-10" dirty="0">
                <a:latin typeface="Poppins Light" panose="00000400000000000000" pitchFamily="2" charset="0"/>
                <a:cs typeface="Poppins Light" panose="00000400000000000000" pitchFamily="2" charset="0"/>
              </a:rPr>
              <a:t>s</a:t>
            </a:r>
            <a:r>
              <a:rPr lang="en-US" sz="1100" dirty="0">
                <a:latin typeface="Poppins Light" panose="00000400000000000000" pitchFamily="2" charset="0"/>
                <a:cs typeface="Poppins Light" panose="00000400000000000000" pitchFamily="2" charset="0"/>
              </a:rPr>
              <a:t>e</a:t>
            </a:r>
            <a:r>
              <a:rPr lang="en-US" sz="1100" spc="-47" dirty="0">
                <a:latin typeface="Poppins Light" panose="00000400000000000000" pitchFamily="2" charset="0"/>
                <a:cs typeface="Poppins Light" panose="00000400000000000000" pitchFamily="2" charset="0"/>
              </a:rPr>
              <a:t> </a:t>
            </a:r>
            <a:r>
              <a:rPr lang="en-US" sz="1100" dirty="0">
                <a:latin typeface="Poppins Light" panose="00000400000000000000" pitchFamily="2" charset="0"/>
                <a:cs typeface="Poppins Light" panose="00000400000000000000" pitchFamily="2" charset="0"/>
              </a:rPr>
              <a:t>s</a:t>
            </a:r>
            <a:r>
              <a:rPr lang="en-US" sz="1100" spc="-14" dirty="0">
                <a:latin typeface="Poppins Light" panose="00000400000000000000" pitchFamily="2" charset="0"/>
                <a:cs typeface="Poppins Light" panose="00000400000000000000" pitchFamily="2" charset="0"/>
              </a:rPr>
              <a:t>p</a:t>
            </a:r>
            <a:r>
              <a:rPr lang="en-US" sz="1100" spc="-7" dirty="0">
                <a:latin typeface="Poppins Light" panose="00000400000000000000" pitchFamily="2" charset="0"/>
                <a:cs typeface="Poppins Light" panose="00000400000000000000" pitchFamily="2" charset="0"/>
              </a:rPr>
              <a:t>ee</a:t>
            </a:r>
            <a:r>
              <a:rPr lang="en-US" sz="1100" dirty="0">
                <a:latin typeface="Poppins Light" panose="00000400000000000000" pitchFamily="2" charset="0"/>
                <a:cs typeface="Poppins Light" panose="00000400000000000000" pitchFamily="2" charset="0"/>
              </a:rPr>
              <a:t>d</a:t>
            </a:r>
            <a:r>
              <a:rPr lang="en-US" sz="1100" spc="29" dirty="0">
                <a:latin typeface="Poppins Light" panose="00000400000000000000" pitchFamily="2" charset="0"/>
                <a:cs typeface="Poppins Light" panose="00000400000000000000" pitchFamily="2" charset="0"/>
              </a:rPr>
              <a:t> </a:t>
            </a:r>
            <a:r>
              <a:rPr lang="en-US" sz="1100" dirty="0">
                <a:latin typeface="Poppins Light" panose="00000400000000000000" pitchFamily="2" charset="0"/>
                <a:cs typeface="Poppins Light" panose="00000400000000000000" pitchFamily="2" charset="0"/>
              </a:rPr>
              <a:t>=</a:t>
            </a:r>
            <a:r>
              <a:rPr lang="en-US" sz="1100" spc="25" dirty="0">
                <a:latin typeface="Poppins Light" panose="00000400000000000000" pitchFamily="2" charset="0"/>
                <a:cs typeface="Poppins Light" panose="00000400000000000000" pitchFamily="2" charset="0"/>
              </a:rPr>
              <a:t> </a:t>
            </a:r>
            <a:r>
              <a:rPr lang="en-US" sz="1100" spc="-5" dirty="0">
                <a:latin typeface="Poppins Light" panose="00000400000000000000" pitchFamily="2" charset="0"/>
                <a:cs typeface="Poppins Light" panose="00000400000000000000" pitchFamily="2" charset="0"/>
              </a:rPr>
              <a:t>1</a:t>
            </a:r>
            <a:r>
              <a:rPr lang="en-US" sz="1100" dirty="0">
                <a:latin typeface="Poppins Light" panose="00000400000000000000" pitchFamily="2" charset="0"/>
                <a:cs typeface="Poppins Light" panose="00000400000000000000" pitchFamily="2" charset="0"/>
              </a:rPr>
              <a:t>0</a:t>
            </a:r>
            <a:r>
              <a:rPr lang="en-US" sz="1100" spc="104" dirty="0">
                <a:latin typeface="Poppins Light" panose="00000400000000000000" pitchFamily="2" charset="0"/>
                <a:cs typeface="Poppins Light" panose="00000400000000000000" pitchFamily="2" charset="0"/>
              </a:rPr>
              <a:t> </a:t>
            </a:r>
            <a:r>
              <a:rPr lang="en-US" sz="1100" dirty="0">
                <a:latin typeface="Poppins Light" panose="00000400000000000000" pitchFamily="2" charset="0"/>
                <a:cs typeface="Poppins Light" panose="00000400000000000000" pitchFamily="2" charset="0"/>
              </a:rPr>
              <a:t>k</a:t>
            </a:r>
            <a:r>
              <a:rPr lang="en-US" sz="1100" spc="-11" dirty="0">
                <a:latin typeface="Poppins Light" panose="00000400000000000000" pitchFamily="2" charset="0"/>
                <a:cs typeface="Poppins Light" panose="00000400000000000000" pitchFamily="2" charset="0"/>
              </a:rPr>
              <a:t>mp</a:t>
            </a:r>
            <a:r>
              <a:rPr lang="en-US" sz="1100" dirty="0">
                <a:latin typeface="Poppins Light" panose="00000400000000000000" pitchFamily="2" charset="0"/>
                <a:cs typeface="Poppins Light" panose="00000400000000000000" pitchFamily="2" charset="0"/>
              </a:rPr>
              <a:t>h</a:t>
            </a:r>
            <a:r>
              <a:rPr lang="en-US" sz="1100" spc="147" dirty="0">
                <a:latin typeface="Poppins Light" panose="00000400000000000000" pitchFamily="2" charset="0"/>
                <a:cs typeface="Poppins Light" panose="00000400000000000000" pitchFamily="2" charset="0"/>
              </a:rPr>
              <a:t> </a:t>
            </a:r>
            <a:r>
              <a:rPr lang="en-US" sz="1100" spc="-11" dirty="0">
                <a:latin typeface="Poppins Light" panose="00000400000000000000" pitchFamily="2" charset="0"/>
                <a:cs typeface="Poppins Light" panose="00000400000000000000" pitchFamily="2" charset="0"/>
              </a:rPr>
              <a:t>(m</a:t>
            </a:r>
            <a:r>
              <a:rPr lang="en-US" sz="1100" spc="-5" dirty="0">
                <a:latin typeface="Poppins Light" panose="00000400000000000000" pitchFamily="2" charset="0"/>
                <a:cs typeface="Poppins Light" panose="00000400000000000000" pitchFamily="2" charset="0"/>
              </a:rPr>
              <a:t>a</a:t>
            </a:r>
            <a:r>
              <a:rPr lang="en-US" sz="1100" spc="-17" dirty="0">
                <a:latin typeface="Poppins Light" panose="00000400000000000000" pitchFamily="2" charset="0"/>
                <a:cs typeface="Poppins Light" panose="00000400000000000000" pitchFamily="2" charset="0"/>
              </a:rPr>
              <a:t>x</a:t>
            </a:r>
            <a:r>
              <a:rPr lang="en-US" sz="1100" dirty="0">
                <a:latin typeface="Poppins Light" panose="00000400000000000000" pitchFamily="2" charset="0"/>
                <a:cs typeface="Poppins Light" panose="00000400000000000000" pitchFamily="2" charset="0"/>
              </a:rPr>
              <a:t>) </a:t>
            </a:r>
          </a:p>
          <a:p>
            <a:pPr marL="179034" marR="1294379" indent="-171416">
              <a:lnSpc>
                <a:spcPct val="110000"/>
              </a:lnSpc>
              <a:spcBef>
                <a:spcPts val="345"/>
              </a:spcBef>
              <a:buFont typeface="Arial" panose="020B0704020202020204" pitchFamily="34" charset="0"/>
              <a:buChar char="•"/>
            </a:pPr>
            <a:r>
              <a:rPr lang="en-US" sz="1100" spc="-11" dirty="0">
                <a:latin typeface="Poppins Light" panose="00000400000000000000" pitchFamily="2" charset="0"/>
                <a:cs typeface="Poppins Light" panose="00000400000000000000" pitchFamily="2" charset="0"/>
              </a:rPr>
              <a:t>L</a:t>
            </a:r>
            <a:r>
              <a:rPr lang="en-US" sz="1100" spc="-5" dirty="0">
                <a:latin typeface="Poppins Light" panose="00000400000000000000" pitchFamily="2" charset="0"/>
                <a:cs typeface="Poppins Light" panose="00000400000000000000" pitchFamily="2" charset="0"/>
              </a:rPr>
              <a:t>oad</a:t>
            </a:r>
            <a:r>
              <a:rPr lang="en-US" sz="1100" spc="-11" dirty="0">
                <a:latin typeface="Poppins Light" panose="00000400000000000000" pitchFamily="2" charset="0"/>
                <a:cs typeface="Poppins Light" panose="00000400000000000000" pitchFamily="2" charset="0"/>
              </a:rPr>
              <a:t>e</a:t>
            </a:r>
            <a:r>
              <a:rPr lang="en-US" sz="1100" dirty="0">
                <a:latin typeface="Poppins Light" panose="00000400000000000000" pitchFamily="2" charset="0"/>
                <a:cs typeface="Poppins Light" panose="00000400000000000000" pitchFamily="2" charset="0"/>
              </a:rPr>
              <a:t>d</a:t>
            </a:r>
            <a:r>
              <a:rPr lang="en-US" sz="1100" spc="20" dirty="0">
                <a:latin typeface="Poppins Light" panose="00000400000000000000" pitchFamily="2" charset="0"/>
                <a:cs typeface="Poppins Light" panose="00000400000000000000" pitchFamily="2" charset="0"/>
              </a:rPr>
              <a:t> </a:t>
            </a:r>
            <a:r>
              <a:rPr lang="en-US" sz="1100" spc="-5" dirty="0">
                <a:latin typeface="Poppins Light" panose="00000400000000000000" pitchFamily="2" charset="0"/>
                <a:cs typeface="Poppins Light" panose="00000400000000000000" pitchFamily="2" charset="0"/>
              </a:rPr>
              <a:t>p</a:t>
            </a:r>
            <a:r>
              <a:rPr lang="en-US" sz="1100" spc="-8" dirty="0">
                <a:latin typeface="Poppins Light" panose="00000400000000000000" pitchFamily="2" charset="0"/>
                <a:cs typeface="Poppins Light" panose="00000400000000000000" pitchFamily="2" charset="0"/>
              </a:rPr>
              <a:t>l</a:t>
            </a:r>
            <a:r>
              <a:rPr lang="en-US" sz="1100" spc="-5" dirty="0">
                <a:latin typeface="Poppins Light" panose="00000400000000000000" pitchFamily="2" charset="0"/>
                <a:cs typeface="Poppins Light" panose="00000400000000000000" pitchFamily="2" charset="0"/>
              </a:rPr>
              <a:t>at</a:t>
            </a:r>
            <a:r>
              <a:rPr lang="en-US" sz="1100" spc="2" dirty="0">
                <a:latin typeface="Poppins Light" panose="00000400000000000000" pitchFamily="2" charset="0"/>
                <a:cs typeface="Poppins Light" panose="00000400000000000000" pitchFamily="2" charset="0"/>
              </a:rPr>
              <a:t>f</a:t>
            </a:r>
            <a:r>
              <a:rPr lang="en-US" sz="1100" spc="-11" dirty="0">
                <a:latin typeface="Poppins Light" panose="00000400000000000000" pitchFamily="2" charset="0"/>
                <a:cs typeface="Poppins Light" panose="00000400000000000000" pitchFamily="2" charset="0"/>
              </a:rPr>
              <a:t>o</a:t>
            </a:r>
            <a:r>
              <a:rPr lang="en-US" sz="1100" spc="-2" dirty="0">
                <a:latin typeface="Poppins Light" panose="00000400000000000000" pitchFamily="2" charset="0"/>
                <a:cs typeface="Poppins Light" panose="00000400000000000000" pitchFamily="2" charset="0"/>
              </a:rPr>
              <a:t>r</a:t>
            </a:r>
            <a:r>
              <a:rPr lang="en-US" sz="1100" dirty="0">
                <a:latin typeface="Poppins Light" panose="00000400000000000000" pitchFamily="2" charset="0"/>
                <a:cs typeface="Poppins Light" panose="00000400000000000000" pitchFamily="2" charset="0"/>
              </a:rPr>
              <a:t>m</a:t>
            </a:r>
            <a:r>
              <a:rPr lang="en-US" sz="1100" spc="5" dirty="0">
                <a:latin typeface="Poppins Light" panose="00000400000000000000" pitchFamily="2" charset="0"/>
                <a:cs typeface="Poppins Light" panose="00000400000000000000" pitchFamily="2" charset="0"/>
              </a:rPr>
              <a:t> </a:t>
            </a:r>
            <a:r>
              <a:rPr lang="en-US" sz="1100" dirty="0">
                <a:latin typeface="Poppins Light" panose="00000400000000000000" pitchFamily="2" charset="0"/>
                <a:cs typeface="Poppins Light" panose="00000400000000000000" pitchFamily="2" charset="0"/>
              </a:rPr>
              <a:t>s</a:t>
            </a:r>
            <a:r>
              <a:rPr lang="en-US" sz="1100" spc="-14" dirty="0">
                <a:latin typeface="Poppins Light" panose="00000400000000000000" pitchFamily="2" charset="0"/>
                <a:cs typeface="Poppins Light" panose="00000400000000000000" pitchFamily="2" charset="0"/>
              </a:rPr>
              <a:t>p</a:t>
            </a:r>
            <a:r>
              <a:rPr lang="en-US" sz="1100" spc="-7" dirty="0">
                <a:latin typeface="Poppins Light" panose="00000400000000000000" pitchFamily="2" charset="0"/>
                <a:cs typeface="Poppins Light" panose="00000400000000000000" pitchFamily="2" charset="0"/>
              </a:rPr>
              <a:t>ee</a:t>
            </a:r>
            <a:r>
              <a:rPr lang="en-US" sz="1100" dirty="0">
                <a:latin typeface="Poppins Light" panose="00000400000000000000" pitchFamily="2" charset="0"/>
                <a:cs typeface="Poppins Light" panose="00000400000000000000" pitchFamily="2" charset="0"/>
              </a:rPr>
              <a:t>d</a:t>
            </a:r>
            <a:r>
              <a:rPr lang="en-US" sz="1100" spc="-12" dirty="0">
                <a:latin typeface="Poppins Light" panose="00000400000000000000" pitchFamily="2" charset="0"/>
                <a:cs typeface="Poppins Light" panose="00000400000000000000" pitchFamily="2" charset="0"/>
              </a:rPr>
              <a:t> </a:t>
            </a:r>
            <a:r>
              <a:rPr lang="en-US" sz="1100" dirty="0">
                <a:latin typeface="Poppins Light" panose="00000400000000000000" pitchFamily="2" charset="0"/>
                <a:cs typeface="Poppins Light" panose="00000400000000000000" pitchFamily="2" charset="0"/>
              </a:rPr>
              <a:t>=</a:t>
            </a:r>
            <a:r>
              <a:rPr lang="en-US" sz="1100" spc="25" dirty="0">
                <a:latin typeface="Poppins Light" panose="00000400000000000000" pitchFamily="2" charset="0"/>
                <a:cs typeface="Poppins Light" panose="00000400000000000000" pitchFamily="2" charset="0"/>
              </a:rPr>
              <a:t> </a:t>
            </a:r>
            <a:r>
              <a:rPr lang="en-US" sz="1100" spc="-11" dirty="0">
                <a:latin typeface="Poppins Light" panose="00000400000000000000" pitchFamily="2" charset="0"/>
                <a:cs typeface="Poppins Light" panose="00000400000000000000" pitchFamily="2" charset="0"/>
              </a:rPr>
              <a:t>1</a:t>
            </a:r>
            <a:r>
              <a:rPr lang="en-US" sz="1100" dirty="0">
                <a:latin typeface="Poppins Light" panose="00000400000000000000" pitchFamily="2" charset="0"/>
                <a:cs typeface="Poppins Light" panose="00000400000000000000" pitchFamily="2" charset="0"/>
              </a:rPr>
              <a:t>5</a:t>
            </a:r>
            <a:r>
              <a:rPr lang="en-US" sz="1100" spc="104" dirty="0">
                <a:latin typeface="Poppins Light" panose="00000400000000000000" pitchFamily="2" charset="0"/>
                <a:cs typeface="Poppins Light" panose="00000400000000000000" pitchFamily="2" charset="0"/>
              </a:rPr>
              <a:t> </a:t>
            </a:r>
            <a:r>
              <a:rPr lang="en-US" sz="1100" dirty="0">
                <a:latin typeface="Poppins Light" panose="00000400000000000000" pitchFamily="2" charset="0"/>
                <a:cs typeface="Poppins Light" panose="00000400000000000000" pitchFamily="2" charset="0"/>
              </a:rPr>
              <a:t>k</a:t>
            </a:r>
            <a:r>
              <a:rPr lang="en-US" sz="1100" spc="-11" dirty="0">
                <a:latin typeface="Poppins Light" panose="00000400000000000000" pitchFamily="2" charset="0"/>
                <a:cs typeface="Poppins Light" panose="00000400000000000000" pitchFamily="2" charset="0"/>
              </a:rPr>
              <a:t>m</a:t>
            </a:r>
            <a:r>
              <a:rPr lang="en-US" sz="1100" spc="-5" dirty="0">
                <a:latin typeface="Poppins Light" panose="00000400000000000000" pitchFamily="2" charset="0"/>
                <a:cs typeface="Poppins Light" panose="00000400000000000000" pitchFamily="2" charset="0"/>
              </a:rPr>
              <a:t>p</a:t>
            </a:r>
            <a:r>
              <a:rPr lang="en-US" sz="1100" dirty="0">
                <a:latin typeface="Poppins Light" panose="00000400000000000000" pitchFamily="2" charset="0"/>
                <a:cs typeface="Poppins Light" panose="00000400000000000000" pitchFamily="2" charset="0"/>
              </a:rPr>
              <a:t>h</a:t>
            </a:r>
            <a:r>
              <a:rPr lang="en-US" sz="1100" spc="147" dirty="0">
                <a:latin typeface="Poppins Light" panose="00000400000000000000" pitchFamily="2" charset="0"/>
                <a:cs typeface="Poppins Light" panose="00000400000000000000" pitchFamily="2" charset="0"/>
              </a:rPr>
              <a:t> </a:t>
            </a:r>
            <a:r>
              <a:rPr lang="en-US" sz="1100" spc="-11" dirty="0">
                <a:latin typeface="Poppins Light" panose="00000400000000000000" pitchFamily="2" charset="0"/>
                <a:cs typeface="Poppins Light" panose="00000400000000000000" pitchFamily="2" charset="0"/>
              </a:rPr>
              <a:t>(m</a:t>
            </a:r>
            <a:r>
              <a:rPr lang="en-US" sz="1100" spc="-5" dirty="0">
                <a:latin typeface="Poppins Light" panose="00000400000000000000" pitchFamily="2" charset="0"/>
                <a:cs typeface="Poppins Light" panose="00000400000000000000" pitchFamily="2" charset="0"/>
              </a:rPr>
              <a:t>a</a:t>
            </a:r>
            <a:r>
              <a:rPr lang="en-US" sz="1100" spc="-17" dirty="0">
                <a:latin typeface="Poppins Light" panose="00000400000000000000" pitchFamily="2" charset="0"/>
                <a:cs typeface="Poppins Light" panose="00000400000000000000" pitchFamily="2" charset="0"/>
              </a:rPr>
              <a:t>x</a:t>
            </a:r>
            <a:r>
              <a:rPr lang="en-US" sz="1100" dirty="0">
                <a:latin typeface="Poppins Light" panose="00000400000000000000" pitchFamily="2" charset="0"/>
                <a:cs typeface="Poppins Light" panose="00000400000000000000" pitchFamily="2" charset="0"/>
              </a:rPr>
              <a:t>) </a:t>
            </a:r>
          </a:p>
          <a:p>
            <a:pPr marL="7618" marR="1294379">
              <a:lnSpc>
                <a:spcPct val="110000"/>
              </a:lnSpc>
              <a:spcBef>
                <a:spcPts val="1200"/>
              </a:spcBef>
            </a:pPr>
            <a:r>
              <a:rPr lang="en-US" sz="1100" b="1" spc="-5" dirty="0">
                <a:latin typeface="Poppins Light" panose="00000400000000000000" pitchFamily="2" charset="0"/>
                <a:cs typeface="Poppins Light" panose="00000400000000000000" pitchFamily="2" charset="0"/>
              </a:rPr>
              <a:t>O</a:t>
            </a:r>
            <a:r>
              <a:rPr lang="en-US" sz="1100" b="1" spc="-17" dirty="0">
                <a:latin typeface="Poppins Light" panose="00000400000000000000" pitchFamily="2" charset="0"/>
                <a:cs typeface="Poppins Light" panose="00000400000000000000" pitchFamily="2" charset="0"/>
              </a:rPr>
              <a:t>v</a:t>
            </a:r>
            <a:r>
              <a:rPr lang="en-US" sz="1100" b="1" spc="-11" dirty="0">
                <a:latin typeface="Poppins Light" panose="00000400000000000000" pitchFamily="2" charset="0"/>
                <a:cs typeface="Poppins Light" panose="00000400000000000000" pitchFamily="2" charset="0"/>
              </a:rPr>
              <a:t>e</a:t>
            </a:r>
            <a:r>
              <a:rPr lang="en-US" sz="1100" b="1" spc="-2" dirty="0">
                <a:latin typeface="Poppins Light" panose="00000400000000000000" pitchFamily="2" charset="0"/>
                <a:cs typeface="Poppins Light" panose="00000400000000000000" pitchFamily="2" charset="0"/>
              </a:rPr>
              <a:t>r</a:t>
            </a:r>
            <a:r>
              <a:rPr lang="en-US" sz="1100" b="1" spc="-5" dirty="0">
                <a:latin typeface="Poppins Light" panose="00000400000000000000" pitchFamily="2" charset="0"/>
                <a:cs typeface="Poppins Light" panose="00000400000000000000" pitchFamily="2" charset="0"/>
              </a:rPr>
              <a:t>a</a:t>
            </a:r>
            <a:r>
              <a:rPr lang="en-US" sz="1100" b="1" spc="-8" dirty="0">
                <a:latin typeface="Poppins Light" panose="00000400000000000000" pitchFamily="2" charset="0"/>
                <a:cs typeface="Poppins Light" panose="00000400000000000000" pitchFamily="2" charset="0"/>
              </a:rPr>
              <a:t>l</a:t>
            </a:r>
            <a:r>
              <a:rPr lang="en-US" sz="1100" b="1" dirty="0">
                <a:latin typeface="Poppins Light" panose="00000400000000000000" pitchFamily="2" charset="0"/>
                <a:cs typeface="Poppins Light" panose="00000400000000000000" pitchFamily="2" charset="0"/>
              </a:rPr>
              <a:t>l</a:t>
            </a:r>
            <a:r>
              <a:rPr lang="en-US" sz="1100" b="1" spc="23" dirty="0">
                <a:latin typeface="Poppins Light" panose="00000400000000000000" pitchFamily="2" charset="0"/>
                <a:cs typeface="Poppins Light" panose="00000400000000000000" pitchFamily="2" charset="0"/>
              </a:rPr>
              <a:t> </a:t>
            </a:r>
            <a:r>
              <a:rPr lang="en-US" sz="1100" b="1" spc="-8" dirty="0">
                <a:latin typeface="Poppins Light" panose="00000400000000000000" pitchFamily="2" charset="0"/>
                <a:cs typeface="Poppins Light" panose="00000400000000000000" pitchFamily="2" charset="0"/>
              </a:rPr>
              <a:t>Di</a:t>
            </a:r>
            <a:r>
              <a:rPr lang="en-US" sz="1100" b="1" spc="-11" dirty="0">
                <a:latin typeface="Poppins Light" panose="00000400000000000000" pitchFamily="2" charset="0"/>
                <a:cs typeface="Poppins Light" panose="00000400000000000000" pitchFamily="2" charset="0"/>
              </a:rPr>
              <a:t>m</a:t>
            </a:r>
            <a:r>
              <a:rPr lang="en-US" sz="1100" b="1" spc="-5" dirty="0">
                <a:latin typeface="Poppins Light" panose="00000400000000000000" pitchFamily="2" charset="0"/>
                <a:cs typeface="Poppins Light" panose="00000400000000000000" pitchFamily="2" charset="0"/>
              </a:rPr>
              <a:t>e</a:t>
            </a:r>
            <a:r>
              <a:rPr lang="en-US" sz="1100" b="1" spc="-11" dirty="0">
                <a:latin typeface="Poppins Light" panose="00000400000000000000" pitchFamily="2" charset="0"/>
                <a:cs typeface="Poppins Light" panose="00000400000000000000" pitchFamily="2" charset="0"/>
              </a:rPr>
              <a:t>n</a:t>
            </a:r>
            <a:r>
              <a:rPr lang="en-US" sz="1100" b="1" dirty="0">
                <a:latin typeface="Poppins Light" panose="00000400000000000000" pitchFamily="2" charset="0"/>
                <a:cs typeface="Poppins Light" panose="00000400000000000000" pitchFamily="2" charset="0"/>
              </a:rPr>
              <a:t>s</a:t>
            </a:r>
            <a:r>
              <a:rPr lang="en-US" sz="1100" b="1" spc="-8" dirty="0">
                <a:latin typeface="Poppins Light" panose="00000400000000000000" pitchFamily="2" charset="0"/>
                <a:cs typeface="Poppins Light" panose="00000400000000000000" pitchFamily="2" charset="0"/>
              </a:rPr>
              <a:t>i</a:t>
            </a:r>
            <a:r>
              <a:rPr lang="en-US" sz="1100" b="1" spc="-5" dirty="0">
                <a:latin typeface="Poppins Light" panose="00000400000000000000" pitchFamily="2" charset="0"/>
                <a:cs typeface="Poppins Light" panose="00000400000000000000" pitchFamily="2" charset="0"/>
              </a:rPr>
              <a:t>on</a:t>
            </a:r>
            <a:r>
              <a:rPr lang="en-US" sz="1100" b="1" dirty="0">
                <a:latin typeface="Poppins Light" panose="00000400000000000000" pitchFamily="2" charset="0"/>
                <a:cs typeface="Poppins Light" panose="00000400000000000000" pitchFamily="2" charset="0"/>
              </a:rPr>
              <a:t>s</a:t>
            </a:r>
            <a:r>
              <a:rPr lang="en-US" sz="1100" b="1" spc="8" dirty="0">
                <a:latin typeface="Poppins Light" panose="00000400000000000000" pitchFamily="2" charset="0"/>
                <a:cs typeface="Poppins Light" panose="00000400000000000000" pitchFamily="2" charset="0"/>
              </a:rPr>
              <a:t> </a:t>
            </a:r>
            <a:r>
              <a:rPr lang="en-US" sz="1100" b="1" spc="-11" dirty="0">
                <a:latin typeface="Poppins Light" panose="00000400000000000000" pitchFamily="2" charset="0"/>
                <a:cs typeface="Poppins Light" panose="00000400000000000000" pitchFamily="2" charset="0"/>
              </a:rPr>
              <a:t>o</a:t>
            </a:r>
            <a:r>
              <a:rPr lang="en-US" sz="1100" b="1" dirty="0">
                <a:latin typeface="Poppins Light" panose="00000400000000000000" pitchFamily="2" charset="0"/>
                <a:cs typeface="Poppins Light" panose="00000400000000000000" pitchFamily="2" charset="0"/>
              </a:rPr>
              <a:t>f</a:t>
            </a:r>
            <a:r>
              <a:rPr lang="en-US" sz="1100" b="1" spc="25" dirty="0">
                <a:latin typeface="Poppins Light" panose="00000400000000000000" pitchFamily="2" charset="0"/>
                <a:cs typeface="Poppins Light" panose="00000400000000000000" pitchFamily="2" charset="0"/>
              </a:rPr>
              <a:t> </a:t>
            </a:r>
            <a:r>
              <a:rPr lang="en-US" sz="1100" b="1" spc="-8" dirty="0">
                <a:latin typeface="Poppins Light" panose="00000400000000000000" pitchFamily="2" charset="0"/>
                <a:cs typeface="Poppins Light" panose="00000400000000000000" pitchFamily="2" charset="0"/>
              </a:rPr>
              <a:t>H</a:t>
            </a:r>
            <a:r>
              <a:rPr lang="en-US" sz="1100" b="1" spc="-5" dirty="0">
                <a:latin typeface="Poppins Light" panose="00000400000000000000" pitchFamily="2" charset="0"/>
                <a:cs typeface="Poppins Light" panose="00000400000000000000" pitchFamily="2" charset="0"/>
              </a:rPr>
              <a:t>P</a:t>
            </a:r>
            <a:r>
              <a:rPr lang="en-US" sz="1100" b="1" dirty="0">
                <a:latin typeface="Poppins Light" panose="00000400000000000000" pitchFamily="2" charset="0"/>
                <a:cs typeface="Poppins Light" panose="00000400000000000000" pitchFamily="2" charset="0"/>
              </a:rPr>
              <a:t>L:</a:t>
            </a:r>
          </a:p>
          <a:p>
            <a:pPr marL="179034" marR="10666" indent="-171416">
              <a:lnSpc>
                <a:spcPct val="110000"/>
              </a:lnSpc>
              <a:spcBef>
                <a:spcPts val="354"/>
              </a:spcBef>
              <a:buFont typeface="Arial" panose="020B0704020202020204" pitchFamily="34" charset="0"/>
              <a:buChar char="•"/>
            </a:pPr>
            <a:r>
              <a:rPr lang="en-US" sz="1100" spc="-5" dirty="0">
                <a:latin typeface="Poppins Light" panose="00000400000000000000" pitchFamily="2" charset="0"/>
                <a:cs typeface="Poppins Light" panose="00000400000000000000" pitchFamily="2" charset="0"/>
              </a:rPr>
              <a:t>L</a:t>
            </a:r>
            <a:r>
              <a:rPr lang="en-US" sz="1100" spc="-11" dirty="0">
                <a:latin typeface="Poppins Light" panose="00000400000000000000" pitchFamily="2" charset="0"/>
                <a:cs typeface="Poppins Light" panose="00000400000000000000" pitchFamily="2" charset="0"/>
              </a:rPr>
              <a:t>e</a:t>
            </a:r>
            <a:r>
              <a:rPr lang="en-US" sz="1100" spc="-5" dirty="0">
                <a:latin typeface="Poppins Light" panose="00000400000000000000" pitchFamily="2" charset="0"/>
                <a:cs typeface="Poppins Light" panose="00000400000000000000" pitchFamily="2" charset="0"/>
              </a:rPr>
              <a:t>ngt</a:t>
            </a:r>
            <a:r>
              <a:rPr lang="en-US" sz="1100" dirty="0">
                <a:latin typeface="Poppins Light" panose="00000400000000000000" pitchFamily="2" charset="0"/>
                <a:cs typeface="Poppins Light" panose="00000400000000000000" pitchFamily="2" charset="0"/>
              </a:rPr>
              <a:t>h:</a:t>
            </a:r>
            <a:r>
              <a:rPr lang="en-US" sz="1100" spc="17" dirty="0">
                <a:latin typeface="Poppins Light" panose="00000400000000000000" pitchFamily="2" charset="0"/>
                <a:cs typeface="Poppins Light" panose="00000400000000000000" pitchFamily="2" charset="0"/>
              </a:rPr>
              <a:t> </a:t>
            </a:r>
            <a:r>
              <a:rPr lang="en-US" sz="1100" spc="-13" dirty="0">
                <a:latin typeface="Poppins Light" panose="00000400000000000000" pitchFamily="2" charset="0"/>
                <a:cs typeface="Poppins Light" panose="00000400000000000000" pitchFamily="2" charset="0"/>
              </a:rPr>
              <a:t>1</a:t>
            </a:r>
            <a:r>
              <a:rPr lang="en-US" sz="1100" spc="-7" dirty="0">
                <a:latin typeface="Poppins Light" panose="00000400000000000000" pitchFamily="2" charset="0"/>
                <a:cs typeface="Poppins Light" panose="00000400000000000000" pitchFamily="2" charset="0"/>
              </a:rPr>
              <a:t>0,13</a:t>
            </a:r>
            <a:r>
              <a:rPr lang="en-US" sz="1100" dirty="0">
                <a:latin typeface="Poppins Light" panose="00000400000000000000" pitchFamily="2" charset="0"/>
                <a:cs typeface="Poppins Light" panose="00000400000000000000" pitchFamily="2" charset="0"/>
              </a:rPr>
              <a:t>0</a:t>
            </a:r>
            <a:r>
              <a:rPr lang="en-US" sz="1100" spc="-7" dirty="0">
                <a:latin typeface="Poppins Light" panose="00000400000000000000" pitchFamily="2" charset="0"/>
                <a:cs typeface="Poppins Light" panose="00000400000000000000" pitchFamily="2" charset="0"/>
              </a:rPr>
              <a:t> </a:t>
            </a:r>
            <a:r>
              <a:rPr lang="en-US" sz="1100" spc="-11" dirty="0">
                <a:latin typeface="Poppins Light" panose="00000400000000000000" pitchFamily="2" charset="0"/>
                <a:cs typeface="Poppins Light" panose="00000400000000000000" pitchFamily="2" charset="0"/>
              </a:rPr>
              <a:t>m</a:t>
            </a:r>
            <a:r>
              <a:rPr lang="en-US" sz="1100" dirty="0">
                <a:latin typeface="Poppins Light" panose="00000400000000000000" pitchFamily="2" charset="0"/>
                <a:cs typeface="Poppins Light" panose="00000400000000000000" pitchFamily="2" charset="0"/>
              </a:rPr>
              <a:t>m</a:t>
            </a:r>
          </a:p>
          <a:p>
            <a:pPr marL="179034" marR="10666" indent="-171416">
              <a:lnSpc>
                <a:spcPct val="110000"/>
              </a:lnSpc>
              <a:spcBef>
                <a:spcPts val="345"/>
              </a:spcBef>
              <a:buFont typeface="Arial" panose="020B0704020202020204" pitchFamily="34" charset="0"/>
              <a:buChar char="•"/>
            </a:pPr>
            <a:r>
              <a:rPr lang="en-US" sz="1100" spc="5" dirty="0">
                <a:latin typeface="Poppins Light" panose="00000400000000000000" pitchFamily="2" charset="0"/>
                <a:cs typeface="Poppins Light" panose="00000400000000000000" pitchFamily="2" charset="0"/>
              </a:rPr>
              <a:t>W</a:t>
            </a:r>
            <a:r>
              <a:rPr lang="en-US" sz="1100" spc="-2" dirty="0">
                <a:latin typeface="Poppins Light" panose="00000400000000000000" pitchFamily="2" charset="0"/>
                <a:cs typeface="Poppins Light" panose="00000400000000000000" pitchFamily="2" charset="0"/>
              </a:rPr>
              <a:t>i</a:t>
            </a:r>
            <a:r>
              <a:rPr lang="en-US" sz="1100" spc="-11" dirty="0">
                <a:latin typeface="Poppins Light" panose="00000400000000000000" pitchFamily="2" charset="0"/>
                <a:cs typeface="Poppins Light" panose="00000400000000000000" pitchFamily="2" charset="0"/>
              </a:rPr>
              <a:t>d</a:t>
            </a:r>
            <a:r>
              <a:rPr lang="en-US" sz="1100" spc="2" dirty="0">
                <a:latin typeface="Poppins Light" panose="00000400000000000000" pitchFamily="2" charset="0"/>
                <a:cs typeface="Poppins Light" panose="00000400000000000000" pitchFamily="2" charset="0"/>
              </a:rPr>
              <a:t>t</a:t>
            </a:r>
            <a:r>
              <a:rPr lang="en-US" sz="1100" dirty="0">
                <a:latin typeface="Poppins Light" panose="00000400000000000000" pitchFamily="2" charset="0"/>
                <a:cs typeface="Poppins Light" panose="00000400000000000000" pitchFamily="2" charset="0"/>
              </a:rPr>
              <a:t>h</a:t>
            </a:r>
            <a:r>
              <a:rPr lang="en-US" sz="1100" spc="-2" dirty="0">
                <a:latin typeface="Poppins Light" panose="00000400000000000000" pitchFamily="2" charset="0"/>
                <a:cs typeface="Poppins Light" panose="00000400000000000000" pitchFamily="2" charset="0"/>
              </a:rPr>
              <a:t> </a:t>
            </a:r>
            <a:r>
              <a:rPr lang="en-US" sz="1100" spc="-11" dirty="0">
                <a:latin typeface="Poppins Light" panose="00000400000000000000" pitchFamily="2" charset="0"/>
                <a:cs typeface="Poppins Light" panose="00000400000000000000" pitchFamily="2" charset="0"/>
              </a:rPr>
              <a:t>(</a:t>
            </a:r>
            <a:r>
              <a:rPr lang="en-US" sz="1100" spc="-5" dirty="0">
                <a:latin typeface="Poppins Light" panose="00000400000000000000" pitchFamily="2" charset="0"/>
                <a:cs typeface="Poppins Light" panose="00000400000000000000" pitchFamily="2" charset="0"/>
              </a:rPr>
              <a:t>P</a:t>
            </a:r>
            <a:r>
              <a:rPr lang="en-US" sz="1100" spc="-2" dirty="0">
                <a:latin typeface="Poppins Light" panose="00000400000000000000" pitchFamily="2" charset="0"/>
                <a:cs typeface="Poppins Light" panose="00000400000000000000" pitchFamily="2" charset="0"/>
              </a:rPr>
              <a:t>l</a:t>
            </a:r>
            <a:r>
              <a:rPr lang="en-US" sz="1100" spc="-11" dirty="0">
                <a:latin typeface="Poppins Light" panose="00000400000000000000" pitchFamily="2" charset="0"/>
                <a:cs typeface="Poppins Light" panose="00000400000000000000" pitchFamily="2" charset="0"/>
              </a:rPr>
              <a:t>a</a:t>
            </a:r>
            <a:r>
              <a:rPr lang="en-US" sz="1100" spc="2" dirty="0">
                <a:latin typeface="Poppins Light" panose="00000400000000000000" pitchFamily="2" charset="0"/>
                <a:cs typeface="Poppins Light" panose="00000400000000000000" pitchFamily="2" charset="0"/>
              </a:rPr>
              <a:t>t</a:t>
            </a:r>
            <a:r>
              <a:rPr lang="en-US" sz="1100" spc="-5" dirty="0">
                <a:latin typeface="Poppins Light" panose="00000400000000000000" pitchFamily="2" charset="0"/>
                <a:cs typeface="Poppins Light" panose="00000400000000000000" pitchFamily="2" charset="0"/>
              </a:rPr>
              <a:t>fo</a:t>
            </a:r>
            <a:r>
              <a:rPr lang="en-US" sz="1100" spc="-11" dirty="0">
                <a:latin typeface="Poppins Light" panose="00000400000000000000" pitchFamily="2" charset="0"/>
                <a:cs typeface="Poppins Light" panose="00000400000000000000" pitchFamily="2" charset="0"/>
              </a:rPr>
              <a:t>rm</a:t>
            </a:r>
            <a:r>
              <a:rPr lang="en-US" sz="1100" dirty="0">
                <a:latin typeface="Poppins Light" panose="00000400000000000000" pitchFamily="2" charset="0"/>
                <a:cs typeface="Poppins Light" panose="00000400000000000000" pitchFamily="2" charset="0"/>
              </a:rPr>
              <a:t>):</a:t>
            </a:r>
            <a:r>
              <a:rPr lang="en-US" sz="1100" spc="17" dirty="0">
                <a:latin typeface="Poppins Light" panose="00000400000000000000" pitchFamily="2" charset="0"/>
                <a:cs typeface="Poppins Light" panose="00000400000000000000" pitchFamily="2" charset="0"/>
              </a:rPr>
              <a:t> </a:t>
            </a:r>
            <a:r>
              <a:rPr lang="en-US" sz="1100" spc="-5" dirty="0">
                <a:latin typeface="Poppins Light" panose="00000400000000000000" pitchFamily="2" charset="0"/>
                <a:cs typeface="Poppins Light" panose="00000400000000000000" pitchFamily="2" charset="0"/>
              </a:rPr>
              <a:t>2,87</a:t>
            </a:r>
            <a:r>
              <a:rPr lang="en-US" sz="1100" dirty="0">
                <a:latin typeface="Poppins Light" panose="00000400000000000000" pitchFamily="2" charset="0"/>
                <a:cs typeface="Poppins Light" panose="00000400000000000000" pitchFamily="2" charset="0"/>
              </a:rPr>
              <a:t>0 </a:t>
            </a:r>
            <a:r>
              <a:rPr lang="en-US" sz="1100" spc="10" dirty="0">
                <a:latin typeface="Poppins Light" panose="00000400000000000000" pitchFamily="2" charset="0"/>
                <a:cs typeface="Poppins Light" panose="00000400000000000000" pitchFamily="2" charset="0"/>
              </a:rPr>
              <a:t> </a:t>
            </a:r>
            <a:r>
              <a:rPr lang="en-US" sz="1100" spc="-11" dirty="0">
                <a:latin typeface="Poppins Light" panose="00000400000000000000" pitchFamily="2" charset="0"/>
                <a:cs typeface="Poppins Light" panose="00000400000000000000" pitchFamily="2" charset="0"/>
              </a:rPr>
              <a:t>m</a:t>
            </a:r>
            <a:r>
              <a:rPr lang="en-US" sz="1100" dirty="0">
                <a:latin typeface="Poppins Light" panose="00000400000000000000" pitchFamily="2" charset="0"/>
                <a:cs typeface="Poppins Light" panose="00000400000000000000" pitchFamily="2" charset="0"/>
              </a:rPr>
              <a:t>m</a:t>
            </a:r>
          </a:p>
          <a:p>
            <a:pPr marL="179034" marR="10666" indent="-171416">
              <a:lnSpc>
                <a:spcPct val="110000"/>
              </a:lnSpc>
              <a:spcBef>
                <a:spcPts val="345"/>
              </a:spcBef>
              <a:buFont typeface="Arial" panose="020B0704020202020204" pitchFamily="34" charset="0"/>
              <a:buChar char="•"/>
            </a:pPr>
            <a:r>
              <a:rPr lang="en-US" sz="1100" spc="5" dirty="0">
                <a:latin typeface="Poppins Light" panose="00000400000000000000" pitchFamily="2" charset="0"/>
                <a:cs typeface="Poppins Light" panose="00000400000000000000" pitchFamily="2" charset="0"/>
              </a:rPr>
              <a:t>W</a:t>
            </a:r>
            <a:r>
              <a:rPr lang="en-US" sz="1100" spc="-8" dirty="0">
                <a:latin typeface="Poppins Light" panose="00000400000000000000" pitchFamily="2" charset="0"/>
                <a:cs typeface="Poppins Light" panose="00000400000000000000" pitchFamily="2" charset="0"/>
              </a:rPr>
              <a:t>i</a:t>
            </a:r>
            <a:r>
              <a:rPr lang="en-US" sz="1100" spc="-5" dirty="0">
                <a:latin typeface="Poppins Light" panose="00000400000000000000" pitchFamily="2" charset="0"/>
                <a:cs typeface="Poppins Light" panose="00000400000000000000" pitchFamily="2" charset="0"/>
              </a:rPr>
              <a:t>dt</a:t>
            </a:r>
            <a:r>
              <a:rPr lang="en-US" sz="1100" dirty="0">
                <a:latin typeface="Poppins Light" panose="00000400000000000000" pitchFamily="2" charset="0"/>
                <a:cs typeface="Poppins Light" panose="00000400000000000000" pitchFamily="2" charset="0"/>
              </a:rPr>
              <a:t>h</a:t>
            </a:r>
            <a:r>
              <a:rPr lang="en-US" sz="1100" spc="-2" dirty="0">
                <a:latin typeface="Poppins Light" panose="00000400000000000000" pitchFamily="2" charset="0"/>
                <a:cs typeface="Poppins Light" panose="00000400000000000000" pitchFamily="2" charset="0"/>
              </a:rPr>
              <a:t> (</a:t>
            </a:r>
            <a:r>
              <a:rPr lang="en-US" sz="1100" spc="-5" dirty="0">
                <a:latin typeface="Poppins Light" panose="00000400000000000000" pitchFamily="2" charset="0"/>
                <a:cs typeface="Poppins Light" panose="00000400000000000000" pitchFamily="2" charset="0"/>
              </a:rPr>
              <a:t>O</a:t>
            </a:r>
            <a:r>
              <a:rPr lang="en-US" sz="1100" spc="-17" dirty="0">
                <a:latin typeface="Poppins Light" panose="00000400000000000000" pitchFamily="2" charset="0"/>
                <a:cs typeface="Poppins Light" panose="00000400000000000000" pitchFamily="2" charset="0"/>
              </a:rPr>
              <a:t>v</a:t>
            </a:r>
            <a:r>
              <a:rPr lang="en-US" sz="1100" spc="-11" dirty="0">
                <a:latin typeface="Poppins Light" panose="00000400000000000000" pitchFamily="2" charset="0"/>
                <a:cs typeface="Poppins Light" panose="00000400000000000000" pitchFamily="2" charset="0"/>
              </a:rPr>
              <a:t>e</a:t>
            </a:r>
            <a:r>
              <a:rPr lang="en-US" sz="1100" dirty="0">
                <a:latin typeface="Poppins Light" panose="00000400000000000000" pitchFamily="2" charset="0"/>
                <a:cs typeface="Poppins Light" panose="00000400000000000000" pitchFamily="2" charset="0"/>
              </a:rPr>
              <a:t>r</a:t>
            </a:r>
            <a:r>
              <a:rPr lang="en-US" sz="1100" spc="141" dirty="0">
                <a:latin typeface="Poppins Light" panose="00000400000000000000" pitchFamily="2" charset="0"/>
                <a:cs typeface="Poppins Light" panose="00000400000000000000" pitchFamily="2" charset="0"/>
              </a:rPr>
              <a:t> </a:t>
            </a:r>
            <a:r>
              <a:rPr lang="en-US" sz="1100" spc="-50" dirty="0" err="1">
                <a:latin typeface="Poppins Light" panose="00000400000000000000" pitchFamily="2" charset="0"/>
                <a:cs typeface="Poppins Light" panose="00000400000000000000" pitchFamily="2" charset="0"/>
              </a:rPr>
              <a:t>T</a:t>
            </a:r>
            <a:r>
              <a:rPr lang="en-US" sz="1100" spc="-17" dirty="0" err="1">
                <a:latin typeface="Poppins Light" panose="00000400000000000000" pitchFamily="2" charset="0"/>
                <a:cs typeface="Poppins Light" panose="00000400000000000000" pitchFamily="2" charset="0"/>
              </a:rPr>
              <a:t>y</a:t>
            </a:r>
            <a:r>
              <a:rPr lang="en-US" sz="1100" spc="-11" dirty="0" err="1">
                <a:latin typeface="Poppins Light" panose="00000400000000000000" pitchFamily="2" charset="0"/>
                <a:cs typeface="Poppins Light" panose="00000400000000000000" pitchFamily="2" charset="0"/>
              </a:rPr>
              <a:t>r</a:t>
            </a:r>
            <a:r>
              <a:rPr lang="en-US" sz="1100" spc="-5" dirty="0" err="1">
                <a:latin typeface="Poppins Light" panose="00000400000000000000" pitchFamily="2" charset="0"/>
                <a:cs typeface="Poppins Light" panose="00000400000000000000" pitchFamily="2" charset="0"/>
              </a:rPr>
              <a:t>e</a:t>
            </a:r>
            <a:r>
              <a:rPr lang="en-US" sz="1100" dirty="0" err="1">
                <a:latin typeface="Poppins Light" panose="00000400000000000000" pitchFamily="2" charset="0"/>
                <a:cs typeface="Poppins Light" panose="00000400000000000000" pitchFamily="2" charset="0"/>
              </a:rPr>
              <a:t>s</a:t>
            </a:r>
            <a:r>
              <a:rPr lang="en-US" sz="1100" dirty="0">
                <a:latin typeface="Poppins Light" panose="00000400000000000000" pitchFamily="2" charset="0"/>
                <a:cs typeface="Poppins Light" panose="00000400000000000000" pitchFamily="2" charset="0"/>
              </a:rPr>
              <a:t>):</a:t>
            </a:r>
            <a:r>
              <a:rPr lang="en-US" sz="1100" spc="2" dirty="0">
                <a:latin typeface="Poppins Light" panose="00000400000000000000" pitchFamily="2" charset="0"/>
                <a:cs typeface="Poppins Light" panose="00000400000000000000" pitchFamily="2" charset="0"/>
              </a:rPr>
              <a:t> </a:t>
            </a:r>
            <a:r>
              <a:rPr lang="en-US" sz="1100" spc="-5" dirty="0">
                <a:latin typeface="Poppins Light" panose="00000400000000000000" pitchFamily="2" charset="0"/>
                <a:cs typeface="Poppins Light" panose="00000400000000000000" pitchFamily="2" charset="0"/>
              </a:rPr>
              <a:t>2,58</a:t>
            </a:r>
            <a:r>
              <a:rPr lang="en-US" sz="1100" dirty="0">
                <a:latin typeface="Poppins Light" panose="00000400000000000000" pitchFamily="2" charset="0"/>
                <a:cs typeface="Poppins Light" panose="00000400000000000000" pitchFamily="2" charset="0"/>
              </a:rPr>
              <a:t>0 </a:t>
            </a:r>
            <a:r>
              <a:rPr lang="en-US" sz="1100" spc="19" dirty="0">
                <a:latin typeface="Poppins Light" panose="00000400000000000000" pitchFamily="2" charset="0"/>
                <a:cs typeface="Poppins Light" panose="00000400000000000000" pitchFamily="2" charset="0"/>
              </a:rPr>
              <a:t> </a:t>
            </a:r>
            <a:r>
              <a:rPr lang="en-US" sz="1100" spc="-11" dirty="0">
                <a:latin typeface="Poppins Light" panose="00000400000000000000" pitchFamily="2" charset="0"/>
                <a:cs typeface="Poppins Light" panose="00000400000000000000" pitchFamily="2" charset="0"/>
              </a:rPr>
              <a:t>m</a:t>
            </a:r>
            <a:r>
              <a:rPr lang="en-US" sz="1100" dirty="0">
                <a:latin typeface="Poppins Light" panose="00000400000000000000" pitchFamily="2" charset="0"/>
                <a:cs typeface="Poppins Light" panose="00000400000000000000" pitchFamily="2" charset="0"/>
              </a:rPr>
              <a:t>m</a:t>
            </a:r>
          </a:p>
          <a:p>
            <a:pPr marL="179034" marR="10666" indent="-171416">
              <a:lnSpc>
                <a:spcPct val="110000"/>
              </a:lnSpc>
              <a:spcBef>
                <a:spcPts val="345"/>
              </a:spcBef>
              <a:buFont typeface="Arial" panose="020B0704020202020204" pitchFamily="34" charset="0"/>
              <a:buChar char="•"/>
            </a:pPr>
            <a:r>
              <a:rPr lang="en-US" sz="1100" spc="-11" dirty="0">
                <a:latin typeface="Poppins Light" panose="00000400000000000000" pitchFamily="2" charset="0"/>
                <a:cs typeface="Poppins Light" panose="00000400000000000000" pitchFamily="2" charset="0"/>
              </a:rPr>
              <a:t>(</a:t>
            </a:r>
            <a:r>
              <a:rPr lang="en-US" sz="1100" spc="-2" dirty="0">
                <a:latin typeface="Poppins Light" panose="00000400000000000000" pitchFamily="2" charset="0"/>
                <a:cs typeface="Poppins Light" panose="00000400000000000000" pitchFamily="2" charset="0"/>
              </a:rPr>
              <a:t>i</a:t>
            </a:r>
            <a:r>
              <a:rPr lang="en-US" sz="1100" spc="-17" dirty="0">
                <a:latin typeface="Poppins Light" panose="00000400000000000000" pitchFamily="2" charset="0"/>
                <a:cs typeface="Poppins Light" panose="00000400000000000000" pitchFamily="2" charset="0"/>
              </a:rPr>
              <a:t>v</a:t>
            </a:r>
            <a:r>
              <a:rPr lang="en-US" sz="1100" dirty="0">
                <a:latin typeface="Poppins Light" panose="00000400000000000000" pitchFamily="2" charset="0"/>
                <a:cs typeface="Poppins Light" panose="00000400000000000000" pitchFamily="2" charset="0"/>
              </a:rPr>
              <a:t>)</a:t>
            </a:r>
            <a:r>
              <a:rPr lang="en-US" sz="1100" spc="24" dirty="0">
                <a:latin typeface="Poppins Light" panose="00000400000000000000" pitchFamily="2" charset="0"/>
                <a:cs typeface="Poppins Light" panose="00000400000000000000" pitchFamily="2" charset="0"/>
              </a:rPr>
              <a:t> </a:t>
            </a:r>
            <a:r>
              <a:rPr lang="en-US" sz="1100" spc="-17" dirty="0">
                <a:latin typeface="Poppins Light" panose="00000400000000000000" pitchFamily="2" charset="0"/>
                <a:cs typeface="Poppins Light" panose="00000400000000000000" pitchFamily="2" charset="0"/>
              </a:rPr>
              <a:t>H</a:t>
            </a:r>
            <a:r>
              <a:rPr lang="en-US" sz="1100" spc="-5" dirty="0">
                <a:latin typeface="Poppins Light" panose="00000400000000000000" pitchFamily="2" charset="0"/>
                <a:cs typeface="Poppins Light" panose="00000400000000000000" pitchFamily="2" charset="0"/>
              </a:rPr>
              <a:t>e</a:t>
            </a:r>
            <a:r>
              <a:rPr lang="en-US" sz="1100" spc="-2" dirty="0">
                <a:latin typeface="Poppins Light" panose="00000400000000000000" pitchFamily="2" charset="0"/>
                <a:cs typeface="Poppins Light" panose="00000400000000000000" pitchFamily="2" charset="0"/>
              </a:rPr>
              <a:t>i</a:t>
            </a:r>
            <a:r>
              <a:rPr lang="en-US" sz="1100" spc="-11" dirty="0">
                <a:latin typeface="Poppins Light" panose="00000400000000000000" pitchFamily="2" charset="0"/>
                <a:cs typeface="Poppins Light" panose="00000400000000000000" pitchFamily="2" charset="0"/>
              </a:rPr>
              <a:t>g</a:t>
            </a:r>
            <a:r>
              <a:rPr lang="en-US" sz="1100" spc="-5" dirty="0">
                <a:latin typeface="Poppins Light" panose="00000400000000000000" pitchFamily="2" charset="0"/>
                <a:cs typeface="Poppins Light" panose="00000400000000000000" pitchFamily="2" charset="0"/>
              </a:rPr>
              <a:t>h</a:t>
            </a:r>
            <a:r>
              <a:rPr lang="en-US" sz="1100" dirty="0">
                <a:latin typeface="Poppins Light" panose="00000400000000000000" pitchFamily="2" charset="0"/>
                <a:cs typeface="Poppins Light" panose="00000400000000000000" pitchFamily="2" charset="0"/>
              </a:rPr>
              <a:t>t:</a:t>
            </a:r>
            <a:r>
              <a:rPr lang="en-US" sz="1100" spc="11" dirty="0">
                <a:latin typeface="Poppins Light" panose="00000400000000000000" pitchFamily="2" charset="0"/>
                <a:cs typeface="Poppins Light" panose="00000400000000000000" pitchFamily="2" charset="0"/>
              </a:rPr>
              <a:t> </a:t>
            </a:r>
            <a:r>
              <a:rPr lang="en-US" sz="1100" spc="-11" dirty="0">
                <a:latin typeface="Poppins Light" panose="00000400000000000000" pitchFamily="2" charset="0"/>
                <a:cs typeface="Poppins Light" panose="00000400000000000000" pitchFamily="2" charset="0"/>
              </a:rPr>
              <a:t>2</a:t>
            </a:r>
            <a:r>
              <a:rPr lang="en-US" sz="1100" spc="2" dirty="0">
                <a:latin typeface="Poppins Light" panose="00000400000000000000" pitchFamily="2" charset="0"/>
                <a:cs typeface="Poppins Light" panose="00000400000000000000" pitchFamily="2" charset="0"/>
              </a:rPr>
              <a:t>,</a:t>
            </a:r>
            <a:r>
              <a:rPr lang="en-US" sz="1100" spc="-11" dirty="0">
                <a:latin typeface="Poppins Light" panose="00000400000000000000" pitchFamily="2" charset="0"/>
                <a:cs typeface="Poppins Light" panose="00000400000000000000" pitchFamily="2" charset="0"/>
              </a:rPr>
              <a:t>4</a:t>
            </a:r>
            <a:r>
              <a:rPr lang="en-US" sz="1100" spc="-5" dirty="0">
                <a:latin typeface="Poppins Light" panose="00000400000000000000" pitchFamily="2" charset="0"/>
                <a:cs typeface="Poppins Light" panose="00000400000000000000" pitchFamily="2" charset="0"/>
              </a:rPr>
              <a:t>3</a:t>
            </a:r>
            <a:r>
              <a:rPr lang="en-US" sz="1100" dirty="0">
                <a:latin typeface="Poppins Light" panose="00000400000000000000" pitchFamily="2" charset="0"/>
                <a:cs typeface="Poppins Light" panose="00000400000000000000" pitchFamily="2" charset="0"/>
              </a:rPr>
              <a:t>0 </a:t>
            </a:r>
            <a:r>
              <a:rPr lang="en-US" sz="1100" spc="19" dirty="0">
                <a:latin typeface="Poppins Light" panose="00000400000000000000" pitchFamily="2" charset="0"/>
                <a:cs typeface="Poppins Light" panose="00000400000000000000" pitchFamily="2" charset="0"/>
              </a:rPr>
              <a:t> </a:t>
            </a:r>
            <a:r>
              <a:rPr lang="en-US" sz="1100" spc="-11" dirty="0">
                <a:latin typeface="Poppins Light" panose="00000400000000000000" pitchFamily="2" charset="0"/>
                <a:cs typeface="Poppins Light" panose="00000400000000000000" pitchFamily="2" charset="0"/>
              </a:rPr>
              <a:t>m</a:t>
            </a:r>
            <a:r>
              <a:rPr lang="en-US" sz="1100" dirty="0">
                <a:latin typeface="Poppins Light" panose="00000400000000000000" pitchFamily="2" charset="0"/>
                <a:cs typeface="Poppins Light" panose="00000400000000000000" pitchFamily="2" charset="0"/>
              </a:rPr>
              <a:t>m</a:t>
            </a:r>
          </a:p>
        </p:txBody>
      </p:sp>
      <p:sp>
        <p:nvSpPr>
          <p:cNvPr id="15" name="TextBox 14"/>
          <p:cNvSpPr txBox="1"/>
          <p:nvPr/>
        </p:nvSpPr>
        <p:spPr>
          <a:xfrm>
            <a:off x="2773841" y="1301872"/>
            <a:ext cx="3054041" cy="461665"/>
          </a:xfrm>
          <a:prstGeom prst="rect">
            <a:avLst/>
          </a:prstGeom>
          <a:noFill/>
        </p:spPr>
        <p:txBody>
          <a:bodyPr wrap="none" rtlCol="0">
            <a:spAutoFit/>
          </a:bodyPr>
          <a:lstStyle/>
          <a:p>
            <a:r>
              <a:rPr lang="en-US" sz="1200" b="1" dirty="0">
                <a:latin typeface="Poppins Light" panose="00000400000000000000" pitchFamily="2" charset="0"/>
                <a:cs typeface="Poppins Light" panose="00000400000000000000" pitchFamily="2" charset="0"/>
              </a:rPr>
              <a:t>Customer: </a:t>
            </a:r>
            <a:r>
              <a:rPr lang="en-US" sz="1200" dirty="0">
                <a:latin typeface="Poppins Light" panose="00000400000000000000" pitchFamily="2" charset="0"/>
                <a:cs typeface="Poppins Light" panose="00000400000000000000" pitchFamily="2" charset="0"/>
              </a:rPr>
              <a:t>Ministry of </a:t>
            </a:r>
            <a:r>
              <a:rPr lang="en-US" sz="1200" dirty="0" err="1">
                <a:latin typeface="Poppins Light" panose="00000400000000000000" pitchFamily="2" charset="0"/>
                <a:cs typeface="Poppins Light" panose="00000400000000000000" pitchFamily="2" charset="0"/>
              </a:rPr>
              <a:t>Defence</a:t>
            </a:r>
            <a:r>
              <a:rPr lang="en-US" sz="1200" dirty="0">
                <a:latin typeface="Poppins Light" panose="00000400000000000000" pitchFamily="2" charset="0"/>
                <a:cs typeface="Poppins Light" panose="00000400000000000000" pitchFamily="2" charset="0"/>
              </a:rPr>
              <a:t> (INDIA)</a:t>
            </a:r>
          </a:p>
          <a:p>
            <a:r>
              <a:rPr lang="en-US" sz="1200" b="1" dirty="0">
                <a:latin typeface="Poppins Light" panose="00000400000000000000" pitchFamily="2" charset="0"/>
                <a:cs typeface="Poppins Light" panose="00000400000000000000" pitchFamily="2" charset="0"/>
              </a:rPr>
              <a:t>Trials By:</a:t>
            </a:r>
            <a:r>
              <a:rPr lang="en-US" sz="1200" dirty="0">
                <a:latin typeface="Poppins Light" panose="00000400000000000000" pitchFamily="2" charset="0"/>
                <a:cs typeface="Poppins Light" panose="00000400000000000000" pitchFamily="2" charset="0"/>
              </a:rPr>
              <a:t> Indian Air Force</a:t>
            </a:r>
          </a:p>
        </p:txBody>
      </p:sp>
      <p:pic>
        <p:nvPicPr>
          <p:cNvPr id="5" name="Picture 4" descr="Min"/>
          <p:cNvPicPr>
            <a:picLocks noChangeAspect="1"/>
          </p:cNvPicPr>
          <p:nvPr/>
        </p:nvPicPr>
        <p:blipFill rotWithShape="1">
          <a:blip r:embed="rId4"/>
          <a:srcRect l="2709" t="12793" r="84090" b="11208"/>
          <a:stretch>
            <a:fillRect/>
          </a:stretch>
        </p:blipFill>
        <p:spPr>
          <a:xfrm>
            <a:off x="1529629" y="1264289"/>
            <a:ext cx="1261502" cy="553231"/>
          </a:xfrm>
          <a:prstGeom prst="rect">
            <a:avLst/>
          </a:prstGeom>
        </p:spPr>
      </p:pic>
    </p:spTree>
    <p:extLst>
      <p:ext uri="{BB962C8B-B14F-4D97-AF65-F5344CB8AC3E}">
        <p14:creationId xmlns:p14="http://schemas.microsoft.com/office/powerpoint/2010/main" val="89168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3426693" y="1267131"/>
            <a:ext cx="3574757" cy="176970"/>
          </a:xfrm>
          <a:prstGeom prst="rect">
            <a:avLst/>
          </a:prstGeom>
        </p:spPr>
        <p:txBody>
          <a:bodyPr wrap="square" lIns="0" tIns="7618" rIns="0" bIns="0">
            <a:spAutoFit/>
          </a:bodyPr>
          <a:lstStyle/>
          <a:p>
            <a:pPr marL="7618" algn="r">
              <a:spcBef>
                <a:spcPts val="60"/>
              </a:spcBef>
              <a:defRPr/>
            </a:pPr>
            <a:r>
              <a:rPr sz="1100" b="1" kern="0" spc="30" dirty="0">
                <a:solidFill>
                  <a:srgbClr val="2B2B2A"/>
                </a:solidFill>
                <a:latin typeface="Poppins Light" panose="00000400000000000000" pitchFamily="2" charset="0"/>
                <a:cs typeface="Poppins Light" panose="00000400000000000000" pitchFamily="2" charset="0"/>
              </a:rPr>
              <a:t>Connecting</a:t>
            </a:r>
            <a:r>
              <a:rPr sz="1100" b="1" kern="0" spc="96" dirty="0">
                <a:solidFill>
                  <a:srgbClr val="2B2B2A"/>
                </a:solidFill>
                <a:latin typeface="Poppins Light" panose="00000400000000000000" pitchFamily="2" charset="0"/>
                <a:cs typeface="Poppins Light" panose="00000400000000000000" pitchFamily="2" charset="0"/>
              </a:rPr>
              <a:t> </a:t>
            </a:r>
            <a:r>
              <a:rPr sz="1100" b="1" kern="0" dirty="0">
                <a:solidFill>
                  <a:srgbClr val="2B2B2A"/>
                </a:solidFill>
                <a:latin typeface="Poppins Light" panose="00000400000000000000" pitchFamily="2" charset="0"/>
                <a:cs typeface="Poppins Light" panose="00000400000000000000" pitchFamily="2" charset="0"/>
              </a:rPr>
              <a:t>aspirations</a:t>
            </a:r>
            <a:r>
              <a:rPr sz="1100" b="1" kern="0" spc="99" dirty="0">
                <a:solidFill>
                  <a:srgbClr val="2B2B2A"/>
                </a:solidFill>
                <a:latin typeface="Poppins Light" panose="00000400000000000000" pitchFamily="2" charset="0"/>
                <a:cs typeface="Poppins Light" panose="00000400000000000000" pitchFamily="2" charset="0"/>
              </a:rPr>
              <a:t> </a:t>
            </a:r>
            <a:r>
              <a:rPr sz="1100" b="1" kern="0" dirty="0">
                <a:solidFill>
                  <a:srgbClr val="2B2B2A"/>
                </a:solidFill>
                <a:latin typeface="Poppins Light" panose="00000400000000000000" pitchFamily="2" charset="0"/>
                <a:cs typeface="Poppins Light" panose="00000400000000000000" pitchFamily="2" charset="0"/>
              </a:rPr>
              <a:t>and</a:t>
            </a:r>
            <a:r>
              <a:rPr sz="1100" b="1" kern="0" spc="99" dirty="0">
                <a:solidFill>
                  <a:srgbClr val="2B2B2A"/>
                </a:solidFill>
                <a:latin typeface="Poppins Light" panose="00000400000000000000" pitchFamily="2" charset="0"/>
                <a:cs typeface="Poppins Light" panose="00000400000000000000" pitchFamily="2" charset="0"/>
              </a:rPr>
              <a:t> </a:t>
            </a:r>
            <a:r>
              <a:rPr sz="1100" b="1" kern="0" spc="33" dirty="0">
                <a:solidFill>
                  <a:srgbClr val="2B2B2A"/>
                </a:solidFill>
                <a:latin typeface="Poppins Light" panose="00000400000000000000" pitchFamily="2" charset="0"/>
                <a:cs typeface="Poppins Light" panose="00000400000000000000" pitchFamily="2" charset="0"/>
              </a:rPr>
              <a:t>bringing</a:t>
            </a:r>
            <a:r>
              <a:rPr sz="1100" b="1" kern="0" spc="99" dirty="0">
                <a:solidFill>
                  <a:srgbClr val="2B2B2A"/>
                </a:solidFill>
                <a:latin typeface="Poppins Light" panose="00000400000000000000" pitchFamily="2" charset="0"/>
                <a:cs typeface="Poppins Light" panose="00000400000000000000" pitchFamily="2" charset="0"/>
              </a:rPr>
              <a:t> </a:t>
            </a:r>
            <a:r>
              <a:rPr sz="1100" b="1" kern="0" spc="24" dirty="0">
                <a:solidFill>
                  <a:srgbClr val="2B2B2A"/>
                </a:solidFill>
                <a:latin typeface="Poppins Light" panose="00000400000000000000" pitchFamily="2" charset="0"/>
                <a:cs typeface="Poppins Light" panose="00000400000000000000" pitchFamily="2" charset="0"/>
              </a:rPr>
              <a:t>innovation</a:t>
            </a:r>
            <a:endParaRPr sz="1100" b="1" kern="0" dirty="0">
              <a:solidFill>
                <a:sysClr val="windowText" lastClr="000000"/>
              </a:solidFill>
              <a:latin typeface="Poppins Light" panose="00000400000000000000" pitchFamily="2" charset="0"/>
              <a:cs typeface="Poppins Light" panose="00000400000000000000" pitchFamily="2" charset="0"/>
            </a:endParaRPr>
          </a:p>
        </p:txBody>
      </p:sp>
      <p:sp>
        <p:nvSpPr>
          <p:cNvPr id="4" name="Rectangles 3"/>
          <p:cNvSpPr/>
          <p:nvPr/>
        </p:nvSpPr>
        <p:spPr>
          <a:xfrm>
            <a:off x="1281568" y="3142893"/>
            <a:ext cx="561845" cy="86086"/>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a:p>
        </p:txBody>
      </p:sp>
      <p:sp>
        <p:nvSpPr>
          <p:cNvPr id="26" name="object 3"/>
          <p:cNvSpPr txBox="1"/>
          <p:nvPr/>
        </p:nvSpPr>
        <p:spPr>
          <a:xfrm>
            <a:off x="563706" y="783719"/>
            <a:ext cx="2675525" cy="304729"/>
          </a:xfrm>
          <a:prstGeom prst="rect">
            <a:avLst/>
          </a:prstGeom>
        </p:spPr>
        <p:txBody>
          <a:bodyPr vert="horz" lIns="54851" tIns="7618" rIns="54851" bIns="27425" rtlCol="0" anchor="ctr">
            <a:no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7618">
              <a:spcBef>
                <a:spcPts val="60"/>
              </a:spcBef>
              <a:defRPr/>
            </a:pPr>
            <a:r>
              <a:rPr lang="en-US" altLang="en-IN" sz="1800" spc="48" dirty="0">
                <a:solidFill>
                  <a:schemeClr val="tx1"/>
                </a:solidFill>
                <a:latin typeface="+mn-lt"/>
                <a:cs typeface="Poppins Light" panose="00000400000000000000" pitchFamily="2" charset="0"/>
              </a:rPr>
              <a:t>OUR PRESENCE</a:t>
            </a:r>
          </a:p>
        </p:txBody>
      </p:sp>
      <p:pic>
        <p:nvPicPr>
          <p:cNvPr id="2" name="Picture 1" descr="1"/>
          <p:cNvPicPr>
            <a:picLocks noChangeAspect="1"/>
          </p:cNvPicPr>
          <p:nvPr/>
        </p:nvPicPr>
        <p:blipFill>
          <a:blip r:embed="rId2"/>
          <a:stretch>
            <a:fillRect/>
          </a:stretch>
        </p:blipFill>
        <p:spPr>
          <a:xfrm>
            <a:off x="605640" y="1317112"/>
            <a:ext cx="4285674" cy="4914943"/>
          </a:xfrm>
          <a:prstGeom prst="rect">
            <a:avLst/>
          </a:prstGeom>
        </p:spPr>
      </p:pic>
      <p:pic>
        <p:nvPicPr>
          <p:cNvPr id="3" name="Picture 2" descr="2"/>
          <p:cNvPicPr>
            <a:picLocks noChangeAspect="1"/>
          </p:cNvPicPr>
          <p:nvPr/>
        </p:nvPicPr>
        <p:blipFill>
          <a:blip r:embed="rId3"/>
          <a:stretch>
            <a:fillRect/>
          </a:stretch>
        </p:blipFill>
        <p:spPr>
          <a:xfrm>
            <a:off x="3426693" y="2968955"/>
            <a:ext cx="3395021" cy="3789513"/>
          </a:xfrm>
          <a:prstGeom prst="rect">
            <a:avLst/>
          </a:prstGeom>
        </p:spPr>
      </p:pic>
    </p:spTree>
    <p:extLst>
      <p:ext uri="{BB962C8B-B14F-4D97-AF65-F5344CB8AC3E}">
        <p14:creationId xmlns:p14="http://schemas.microsoft.com/office/powerpoint/2010/main" val="1352540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p:nvPr/>
        </p:nvSpPr>
        <p:spPr>
          <a:xfrm>
            <a:off x="375379" y="3073948"/>
            <a:ext cx="1745719" cy="160364"/>
          </a:xfrm>
          <a:prstGeom prst="rect">
            <a:avLst/>
          </a:prstGeom>
        </p:spPr>
        <p:txBody>
          <a:bodyPr vert="horz" lIns="54851" tIns="27425" rIns="54851" bIns="27425" rtlCol="0">
            <a:noAutofit/>
          </a:bodyPr>
          <a:lst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buNone/>
            </a:pPr>
            <a:endParaRPr lang="en-IN" sz="660" dirty="0">
              <a:latin typeface="Poppins Light" panose="00000400000000000000" pitchFamily="2" charset="0"/>
              <a:cs typeface="Poppins Light" panose="00000400000000000000" pitchFamily="2" charset="0"/>
            </a:endParaRPr>
          </a:p>
        </p:txBody>
      </p:sp>
      <p:sp>
        <p:nvSpPr>
          <p:cNvPr id="53" name="Content Placeholder 3"/>
          <p:cNvSpPr txBox="1"/>
          <p:nvPr/>
        </p:nvSpPr>
        <p:spPr>
          <a:xfrm>
            <a:off x="1693471" y="4755871"/>
            <a:ext cx="4143782" cy="232869"/>
          </a:xfrm>
          <a:prstGeom prst="rect">
            <a:avLst/>
          </a:prstGeom>
        </p:spPr>
        <p:txBody>
          <a:bodyPr vert="horz" lIns="41133" tIns="20566" rIns="41133" bIns="20566" rtlCol="0">
            <a:noAutofit/>
          </a:bodyPr>
          <a:lst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lgn="ctr">
              <a:buNone/>
            </a:pPr>
            <a:r>
              <a:rPr lang="en-IN" sz="1100" b="1" dirty="0">
                <a:solidFill>
                  <a:schemeClr val="tx1">
                    <a:lumMod val="65000"/>
                    <a:lumOff val="35000"/>
                  </a:schemeClr>
                </a:solidFill>
                <a:latin typeface="Poppins Light" panose="00000400000000000000" pitchFamily="2" charset="0"/>
                <a:cs typeface="Poppins Light" panose="00000400000000000000" pitchFamily="2" charset="0"/>
              </a:rPr>
              <a:t>STATES &amp; STATE POLICE DEPARTMENT</a:t>
            </a:r>
          </a:p>
        </p:txBody>
      </p:sp>
      <p:grpSp>
        <p:nvGrpSpPr>
          <p:cNvPr id="108" name="Group 107"/>
          <p:cNvGrpSpPr/>
          <p:nvPr/>
        </p:nvGrpSpPr>
        <p:grpSpPr>
          <a:xfrm>
            <a:off x="574281" y="5002220"/>
            <a:ext cx="6382165" cy="1293200"/>
            <a:chOff x="1109" y="8137"/>
            <a:chExt cx="12978" cy="2630"/>
          </a:xfrm>
        </p:grpSpPr>
        <p:pic>
          <p:nvPicPr>
            <p:cNvPr id="61" name="Picture 60"/>
            <p:cNvPicPr>
              <a:picLocks noChangeAspect="1"/>
            </p:cNvPicPr>
            <p:nvPr/>
          </p:nvPicPr>
          <p:blipFill>
            <a:blip r:embed="rId2"/>
            <a:stretch>
              <a:fillRect/>
            </a:stretch>
          </p:blipFill>
          <p:spPr>
            <a:xfrm>
              <a:off x="8213" y="9829"/>
              <a:ext cx="486" cy="586"/>
            </a:xfrm>
            <a:prstGeom prst="rect">
              <a:avLst/>
            </a:prstGeom>
          </p:spPr>
        </p:pic>
        <p:pic>
          <p:nvPicPr>
            <p:cNvPr id="67" name="Picture 66"/>
            <p:cNvPicPr>
              <a:picLocks noChangeAspect="1"/>
            </p:cNvPicPr>
            <p:nvPr/>
          </p:nvPicPr>
          <p:blipFill>
            <a:blip r:embed="rId3"/>
            <a:srcRect l="14366" t="8788" r="15977" b="11109"/>
            <a:stretch>
              <a:fillRect/>
            </a:stretch>
          </p:blipFill>
          <p:spPr>
            <a:xfrm>
              <a:off x="9756" y="9787"/>
              <a:ext cx="631" cy="726"/>
            </a:xfrm>
            <a:prstGeom prst="rect">
              <a:avLst/>
            </a:prstGeom>
          </p:spPr>
        </p:pic>
        <p:pic>
          <p:nvPicPr>
            <p:cNvPr id="70" name="Picture 69"/>
            <p:cNvPicPr>
              <a:picLocks noChangeAspect="1"/>
            </p:cNvPicPr>
            <p:nvPr/>
          </p:nvPicPr>
          <p:blipFill>
            <a:blip r:embed="rId4"/>
            <a:stretch>
              <a:fillRect/>
            </a:stretch>
          </p:blipFill>
          <p:spPr>
            <a:xfrm>
              <a:off x="1678" y="9770"/>
              <a:ext cx="588" cy="666"/>
            </a:xfrm>
            <a:prstGeom prst="rect">
              <a:avLst/>
            </a:prstGeom>
          </p:spPr>
        </p:pic>
        <p:pic>
          <p:nvPicPr>
            <p:cNvPr id="71" name="Picture 2" descr="Jammu and Kashmir Police | Logopedia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01" y="8391"/>
              <a:ext cx="674" cy="71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Nagaland Police Issues Gag Order, Asks ..."/>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606" r="19015"/>
            <a:stretch>
              <a:fillRect/>
            </a:stretch>
          </p:blipFill>
          <p:spPr bwMode="auto">
            <a:xfrm>
              <a:off x="12130" y="9834"/>
              <a:ext cx="680" cy="60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Assam Police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46" y="8434"/>
              <a:ext cx="668" cy="66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descr="Gujarat Police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53" y="8411"/>
              <a:ext cx="523" cy="67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8" descr="Uttar Pradesh Police Logo PNG Vector ..."/>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36" y="9823"/>
              <a:ext cx="587" cy="64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2" descr="Telangana Police - Wikipedi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73" y="9741"/>
              <a:ext cx="619" cy="73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Delhi Police Logo PNG Vector (EPS) Free Downloa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83" y="9783"/>
              <a:ext cx="679" cy="63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12"/>
            <a:srcRect l="11506" r="12330"/>
            <a:stretch>
              <a:fillRect/>
            </a:stretch>
          </p:blipFill>
          <p:spPr>
            <a:xfrm>
              <a:off x="8113" y="8414"/>
              <a:ext cx="664" cy="669"/>
            </a:xfrm>
            <a:prstGeom prst="ellipse">
              <a:avLst/>
            </a:prstGeom>
          </p:spPr>
        </p:pic>
        <p:pic>
          <p:nvPicPr>
            <p:cNvPr id="79" name="Picture 78"/>
            <p:cNvPicPr>
              <a:picLocks noChangeAspect="1"/>
            </p:cNvPicPr>
            <p:nvPr/>
          </p:nvPicPr>
          <p:blipFill>
            <a:blip r:embed="rId13"/>
            <a:stretch>
              <a:fillRect/>
            </a:stretch>
          </p:blipFill>
          <p:spPr>
            <a:xfrm>
              <a:off x="1577" y="8365"/>
              <a:ext cx="768" cy="768"/>
            </a:xfrm>
            <a:prstGeom prst="rect">
              <a:avLst/>
            </a:prstGeom>
          </p:spPr>
        </p:pic>
        <p:pic>
          <p:nvPicPr>
            <p:cNvPr id="80" name="Picture 14" descr="West Bengal Police | Logopedia | Fando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27" y="8428"/>
              <a:ext cx="582" cy="64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6" descr="Andhra Pradesh Police - Wikipedi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188" y="8434"/>
              <a:ext cx="630" cy="6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0" descr="Arunachal Pradesh Police - Wikipedi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74" y="8392"/>
              <a:ext cx="686" cy="714"/>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p:cNvSpPr/>
            <p:nvPr/>
          </p:nvSpPr>
          <p:spPr>
            <a:xfrm>
              <a:off x="1109" y="8151"/>
              <a:ext cx="12978" cy="2616"/>
            </a:xfrm>
            <a:prstGeom prst="rect">
              <a:avLst/>
            </a:prstGeom>
            <a:noFill/>
            <a:ln w="190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41133" tIns="20566" rIns="41133" bIns="20566" rtlCol="0" anchor="ctr"/>
            <a:lstStyle/>
            <a:p>
              <a:pPr algn="ctr"/>
              <a:endParaRPr lang="en-IN" sz="1080" dirty="0">
                <a:latin typeface="Poppins Light" panose="00000400000000000000" pitchFamily="2" charset="0"/>
              </a:endParaRPr>
            </a:p>
          </p:txBody>
        </p:sp>
        <p:cxnSp>
          <p:nvCxnSpPr>
            <p:cNvPr id="84" name="Straight Connector 83"/>
            <p:cNvCxnSpPr/>
            <p:nvPr/>
          </p:nvCxnSpPr>
          <p:spPr>
            <a:xfrm>
              <a:off x="4406" y="8151"/>
              <a:ext cx="0" cy="26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738" y="8137"/>
              <a:ext cx="0" cy="263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026" y="8151"/>
              <a:ext cx="0" cy="26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83" idx="2"/>
            </p:cNvCxnSpPr>
            <p:nvPr/>
          </p:nvCxnSpPr>
          <p:spPr>
            <a:xfrm flipH="1">
              <a:off x="7598" y="8151"/>
              <a:ext cx="9" cy="26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1109" y="9360"/>
              <a:ext cx="12978"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9227" y="8151"/>
              <a:ext cx="0" cy="26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848" y="8151"/>
              <a:ext cx="0" cy="26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47" y="8151"/>
              <a:ext cx="0" cy="120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 name="Content Placeholder 3"/>
          <p:cNvSpPr txBox="1"/>
          <p:nvPr/>
        </p:nvSpPr>
        <p:spPr>
          <a:xfrm>
            <a:off x="3311269" y="3690512"/>
            <a:ext cx="908189" cy="141792"/>
          </a:xfrm>
          <a:prstGeom prst="rect">
            <a:avLst/>
          </a:prstGeom>
        </p:spPr>
        <p:txBody>
          <a:bodyPr vert="horz" lIns="54851" tIns="27425" rIns="54851" bIns="27425" rtlCol="0">
            <a:noAutofit/>
          </a:bodyPr>
          <a:lst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lgn="ctr">
              <a:buNone/>
            </a:pPr>
            <a:r>
              <a:rPr lang="en-IN" sz="1100" b="1" dirty="0">
                <a:solidFill>
                  <a:schemeClr val="tx1">
                    <a:lumMod val="65000"/>
                    <a:lumOff val="35000"/>
                  </a:schemeClr>
                </a:solidFill>
                <a:latin typeface="Poppins Light" panose="00000400000000000000" pitchFamily="2" charset="0"/>
                <a:cs typeface="Poppins Light" panose="00000400000000000000" pitchFamily="2" charset="0"/>
              </a:rPr>
              <a:t>OEMs</a:t>
            </a:r>
          </a:p>
        </p:txBody>
      </p:sp>
      <p:sp>
        <p:nvSpPr>
          <p:cNvPr id="9" name="Content Placeholder 3"/>
          <p:cNvSpPr txBox="1"/>
          <p:nvPr/>
        </p:nvSpPr>
        <p:spPr>
          <a:xfrm>
            <a:off x="2340462" y="1320863"/>
            <a:ext cx="2849800" cy="173359"/>
          </a:xfrm>
          <a:prstGeom prst="rect">
            <a:avLst/>
          </a:prstGeom>
        </p:spPr>
        <p:txBody>
          <a:bodyPr vert="horz" lIns="54851" tIns="27425" rIns="54851" bIns="27425" rtlCol="0">
            <a:noAutofit/>
          </a:bodyPr>
          <a:lst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lgn="ctr">
              <a:buNone/>
            </a:pPr>
            <a:r>
              <a:rPr lang="en-IN" sz="1100" b="1" dirty="0">
                <a:solidFill>
                  <a:schemeClr val="tx1">
                    <a:lumMod val="65000"/>
                    <a:lumOff val="35000"/>
                  </a:schemeClr>
                </a:solidFill>
                <a:latin typeface="Poppins Light" panose="00000400000000000000" pitchFamily="2" charset="0"/>
                <a:cs typeface="Poppins Light" panose="00000400000000000000" pitchFamily="2" charset="0"/>
              </a:rPr>
              <a:t>GOVERNMENT MINISTRIES</a:t>
            </a:r>
          </a:p>
        </p:txBody>
      </p:sp>
      <p:grpSp>
        <p:nvGrpSpPr>
          <p:cNvPr id="23" name="Group 22"/>
          <p:cNvGrpSpPr/>
          <p:nvPr/>
        </p:nvGrpSpPr>
        <p:grpSpPr>
          <a:xfrm>
            <a:off x="639743" y="1560977"/>
            <a:ext cx="6251240" cy="603907"/>
            <a:chOff x="304800" y="2997692"/>
            <a:chExt cx="11666954" cy="1185665"/>
          </a:xfrm>
        </p:grpSpPr>
        <p:pic>
          <p:nvPicPr>
            <p:cNvPr id="24" name="Picture 23" descr="Min"/>
            <p:cNvPicPr>
              <a:picLocks noChangeAspect="1"/>
            </p:cNvPicPr>
            <p:nvPr/>
          </p:nvPicPr>
          <p:blipFill rotWithShape="1">
            <a:blip r:embed="rId17"/>
            <a:srcRect l="21211" t="10613" r="62752" b="21489"/>
            <a:stretch>
              <a:fillRect/>
            </a:stretch>
          </p:blipFill>
          <p:spPr>
            <a:xfrm>
              <a:off x="3438224" y="3182750"/>
              <a:ext cx="2362200" cy="801571"/>
            </a:xfrm>
            <a:prstGeom prst="rect">
              <a:avLst/>
            </a:prstGeom>
          </p:spPr>
        </p:pic>
        <p:pic>
          <p:nvPicPr>
            <p:cNvPr id="25" name="Picture 24" descr="Min"/>
            <p:cNvPicPr>
              <a:picLocks noChangeAspect="1"/>
            </p:cNvPicPr>
            <p:nvPr/>
          </p:nvPicPr>
          <p:blipFill rotWithShape="1">
            <a:blip r:embed="rId17"/>
            <a:srcRect l="82685" t="16052" r="2344" b="10067"/>
            <a:stretch>
              <a:fillRect/>
            </a:stretch>
          </p:blipFill>
          <p:spPr>
            <a:xfrm>
              <a:off x="9601200" y="3147435"/>
              <a:ext cx="2133601" cy="872201"/>
            </a:xfrm>
            <a:prstGeom prst="rect">
              <a:avLst/>
            </a:prstGeom>
          </p:spPr>
        </p:pic>
        <p:pic>
          <p:nvPicPr>
            <p:cNvPr id="32" name="Picture 31" descr="Min"/>
            <p:cNvPicPr>
              <a:picLocks noChangeAspect="1"/>
            </p:cNvPicPr>
            <p:nvPr/>
          </p:nvPicPr>
          <p:blipFill rotWithShape="1">
            <a:blip r:embed="rId17"/>
            <a:srcRect l="2709" t="12793" r="84090" b="11208"/>
            <a:stretch>
              <a:fillRect/>
            </a:stretch>
          </p:blipFill>
          <p:spPr>
            <a:xfrm>
              <a:off x="660285" y="3134930"/>
              <a:ext cx="1944351" cy="897211"/>
            </a:xfrm>
            <a:prstGeom prst="rect">
              <a:avLst/>
            </a:prstGeom>
          </p:spPr>
        </p:pic>
        <p:pic>
          <p:nvPicPr>
            <p:cNvPr id="33" name="Picture 32" descr="Min"/>
            <p:cNvPicPr>
              <a:picLocks noChangeAspect="1"/>
            </p:cNvPicPr>
            <p:nvPr/>
          </p:nvPicPr>
          <p:blipFill rotWithShape="1">
            <a:blip r:embed="rId17"/>
            <a:srcRect l="41825" t="11055" r="43690" b="9198"/>
            <a:stretch>
              <a:fillRect/>
            </a:stretch>
          </p:blipFill>
          <p:spPr>
            <a:xfrm>
              <a:off x="6634012" y="3112809"/>
              <a:ext cx="2133600" cy="941453"/>
            </a:xfrm>
            <a:prstGeom prst="rect">
              <a:avLst/>
            </a:prstGeom>
          </p:spPr>
        </p:pic>
        <p:sp>
          <p:nvSpPr>
            <p:cNvPr id="34" name="Rectangle 44"/>
            <p:cNvSpPr/>
            <p:nvPr/>
          </p:nvSpPr>
          <p:spPr>
            <a:xfrm>
              <a:off x="304800" y="3002809"/>
              <a:ext cx="11666954" cy="1180548"/>
            </a:xfrm>
            <a:prstGeom prst="rect">
              <a:avLst/>
            </a:prstGeom>
            <a:noFill/>
            <a:ln w="190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80" dirty="0"/>
            </a:p>
          </p:txBody>
        </p:sp>
        <p:cxnSp>
          <p:nvCxnSpPr>
            <p:cNvPr id="35" name="Straight Connector 34"/>
            <p:cNvCxnSpPr/>
            <p:nvPr/>
          </p:nvCxnSpPr>
          <p:spPr>
            <a:xfrm>
              <a:off x="3200400" y="3002809"/>
              <a:ext cx="0" cy="11805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138277" y="2997692"/>
              <a:ext cx="0" cy="11805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024666" y="2997692"/>
              <a:ext cx="0" cy="11805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640260" y="2669827"/>
            <a:ext cx="6250205" cy="725516"/>
            <a:chOff x="3255" y="3469"/>
            <a:chExt cx="12078" cy="1402"/>
          </a:xfrm>
        </p:grpSpPr>
        <p:cxnSp>
          <p:nvCxnSpPr>
            <p:cNvPr id="101" name="Straight Connector 100"/>
            <p:cNvCxnSpPr/>
            <p:nvPr/>
          </p:nvCxnSpPr>
          <p:spPr>
            <a:xfrm>
              <a:off x="11527" y="3518"/>
              <a:ext cx="0" cy="13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3545" y="3529"/>
              <a:ext cx="0" cy="13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3255" y="3469"/>
              <a:ext cx="12079" cy="1401"/>
              <a:chOff x="1058" y="4283"/>
              <a:chExt cx="11916" cy="1382"/>
            </a:xfrm>
          </p:grpSpPr>
          <p:pic>
            <p:nvPicPr>
              <p:cNvPr id="21" name="Picture 20"/>
              <p:cNvPicPr>
                <a:picLocks noChangeAspect="1"/>
              </p:cNvPicPr>
              <p:nvPr/>
            </p:nvPicPr>
            <p:blipFill>
              <a:blip r:embed="rId18"/>
              <a:stretch>
                <a:fillRect/>
              </a:stretch>
            </p:blipFill>
            <p:spPr>
              <a:xfrm>
                <a:off x="9456" y="4762"/>
                <a:ext cx="1411" cy="466"/>
              </a:xfrm>
              <a:prstGeom prst="rect">
                <a:avLst/>
              </a:prstGeom>
            </p:spPr>
          </p:pic>
          <p:grpSp>
            <p:nvGrpSpPr>
              <p:cNvPr id="39" name="Group 38"/>
              <p:cNvGrpSpPr/>
              <p:nvPr/>
            </p:nvGrpSpPr>
            <p:grpSpPr>
              <a:xfrm>
                <a:off x="1058" y="4283"/>
                <a:ext cx="11917" cy="1383"/>
                <a:chOff x="304800" y="4825127"/>
                <a:chExt cx="11666954" cy="1216443"/>
              </a:xfrm>
            </p:grpSpPr>
            <p:pic>
              <p:nvPicPr>
                <p:cNvPr id="42" name="Picture 41" descr="Def"/>
                <p:cNvPicPr>
                  <a:picLocks noChangeAspect="1"/>
                </p:cNvPicPr>
                <p:nvPr/>
              </p:nvPicPr>
              <p:blipFill>
                <a:blip r:embed="rId19"/>
                <a:srcRect l="7397" t="21251" r="87507" b="18196"/>
                <a:stretch>
                  <a:fillRect/>
                </a:stretch>
              </p:blipFill>
              <p:spPr>
                <a:xfrm>
                  <a:off x="2197830" y="5089320"/>
                  <a:ext cx="744786" cy="705362"/>
                </a:xfrm>
                <a:prstGeom prst="rect">
                  <a:avLst/>
                </a:prstGeom>
              </p:spPr>
            </p:pic>
            <p:pic>
              <p:nvPicPr>
                <p:cNvPr id="63" name="Picture 62"/>
                <p:cNvPicPr>
                  <a:picLocks noChangeAspect="1"/>
                </p:cNvPicPr>
                <p:nvPr/>
              </p:nvPicPr>
              <p:blipFill>
                <a:blip r:embed="rId20"/>
                <a:stretch>
                  <a:fillRect/>
                </a:stretch>
              </p:blipFill>
              <p:spPr>
                <a:xfrm>
                  <a:off x="521484" y="4978381"/>
                  <a:ext cx="964608" cy="874041"/>
                </a:xfrm>
                <a:prstGeom prst="rect">
                  <a:avLst/>
                </a:prstGeom>
              </p:spPr>
            </p:pic>
            <p:pic>
              <p:nvPicPr>
                <p:cNvPr id="64" name="Picture 63"/>
                <p:cNvPicPr>
                  <a:picLocks noChangeAspect="1"/>
                </p:cNvPicPr>
                <p:nvPr/>
              </p:nvPicPr>
              <p:blipFill>
                <a:blip r:embed="rId21"/>
                <a:stretch>
                  <a:fillRect/>
                </a:stretch>
              </p:blipFill>
              <p:spPr>
                <a:xfrm>
                  <a:off x="6986653" y="4960316"/>
                  <a:ext cx="928213" cy="899715"/>
                </a:xfrm>
                <a:prstGeom prst="rect">
                  <a:avLst/>
                </a:prstGeom>
              </p:spPr>
            </p:pic>
            <p:pic>
              <p:nvPicPr>
                <p:cNvPr id="92" name="Picture 91"/>
                <p:cNvPicPr>
                  <a:picLocks noChangeAspect="1"/>
                </p:cNvPicPr>
                <p:nvPr/>
              </p:nvPicPr>
              <p:blipFill>
                <a:blip r:embed="rId22"/>
                <a:stretch>
                  <a:fillRect/>
                </a:stretch>
              </p:blipFill>
              <p:spPr>
                <a:xfrm>
                  <a:off x="5446190" y="5025225"/>
                  <a:ext cx="847519" cy="820748"/>
                </a:xfrm>
                <a:prstGeom prst="rect">
                  <a:avLst/>
                </a:prstGeom>
              </p:spPr>
            </p:pic>
            <p:pic>
              <p:nvPicPr>
                <p:cNvPr id="93" name="Picture 92"/>
                <p:cNvPicPr>
                  <a:picLocks noChangeAspect="1"/>
                </p:cNvPicPr>
                <p:nvPr/>
              </p:nvPicPr>
              <p:blipFill>
                <a:blip r:embed="rId23"/>
                <a:stretch>
                  <a:fillRect/>
                </a:stretch>
              </p:blipFill>
              <p:spPr>
                <a:xfrm>
                  <a:off x="3743424" y="5039137"/>
                  <a:ext cx="854499" cy="795486"/>
                </a:xfrm>
                <a:prstGeom prst="rect">
                  <a:avLst/>
                </a:prstGeom>
              </p:spPr>
            </p:pic>
            <p:sp>
              <p:nvSpPr>
                <p:cNvPr id="94" name="Rectangle 51"/>
                <p:cNvSpPr/>
                <p:nvPr/>
              </p:nvSpPr>
              <p:spPr>
                <a:xfrm>
                  <a:off x="304800" y="4851726"/>
                  <a:ext cx="11666954" cy="1180548"/>
                </a:xfrm>
                <a:prstGeom prst="rect">
                  <a:avLst/>
                </a:prstGeom>
                <a:noFill/>
                <a:ln w="190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80"/>
                </a:p>
              </p:txBody>
            </p:sp>
            <p:cxnSp>
              <p:nvCxnSpPr>
                <p:cNvPr id="95" name="Straight Connector 94"/>
                <p:cNvCxnSpPr/>
                <p:nvPr/>
              </p:nvCxnSpPr>
              <p:spPr>
                <a:xfrm>
                  <a:off x="1734123" y="4854364"/>
                  <a:ext cx="0" cy="11805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052500" y="4825127"/>
                  <a:ext cx="0" cy="11805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737959" y="4861022"/>
                  <a:ext cx="0" cy="11805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367040" y="4861022"/>
                  <a:ext cx="0" cy="11805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3" name="Picture 2" descr="C:\Users\JCBL\Downloads\BHEL_logo.svg.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1700" y="4613"/>
                <a:ext cx="817" cy="67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4" name="Content Placeholder 3"/>
          <p:cNvSpPr txBox="1"/>
          <p:nvPr/>
        </p:nvSpPr>
        <p:spPr>
          <a:xfrm>
            <a:off x="1361637" y="2419363"/>
            <a:ext cx="4807452" cy="223554"/>
          </a:xfrm>
          <a:prstGeom prst="rect">
            <a:avLst/>
          </a:prstGeom>
        </p:spPr>
        <p:txBody>
          <a:bodyPr vert="horz" lIns="54851" tIns="27425" rIns="54851" bIns="27425" rtlCol="0">
            <a:noAutofit/>
          </a:bodyPr>
          <a:lst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lgn="ctr">
              <a:buNone/>
            </a:pPr>
            <a:r>
              <a:rPr lang="en-US" sz="1100" b="1" dirty="0">
                <a:solidFill>
                  <a:schemeClr val="tx1">
                    <a:lumMod val="65000"/>
                    <a:lumOff val="35000"/>
                  </a:schemeClr>
                </a:solidFill>
                <a:latin typeface="Poppins Light" panose="00000400000000000000" pitchFamily="2" charset="0"/>
                <a:cs typeface="Poppins Light" panose="00000400000000000000" pitchFamily="2" charset="0"/>
              </a:rPr>
              <a:t>DEFENCE AND AEROSPACE (</a:t>
            </a:r>
            <a:r>
              <a:rPr lang="en-IN" sz="1100" dirty="0">
                <a:latin typeface="Poppins Light" panose="00000400000000000000" pitchFamily="2" charset="0"/>
                <a:cs typeface="Poppins Light" panose="00000400000000000000" pitchFamily="2" charset="0"/>
                <a:sym typeface="+mn-ea"/>
              </a:rPr>
              <a:t>Government Undertakings</a:t>
            </a:r>
            <a:r>
              <a:rPr lang="en-US" sz="1100" b="1" dirty="0">
                <a:solidFill>
                  <a:schemeClr val="tx1">
                    <a:lumMod val="65000"/>
                    <a:lumOff val="35000"/>
                  </a:schemeClr>
                </a:solidFill>
                <a:latin typeface="Poppins Light" panose="00000400000000000000" pitchFamily="2" charset="0"/>
                <a:cs typeface="Poppins Light" panose="00000400000000000000" pitchFamily="2" charset="0"/>
              </a:rPr>
              <a:t>)</a:t>
            </a:r>
          </a:p>
        </p:txBody>
      </p:sp>
      <p:grpSp>
        <p:nvGrpSpPr>
          <p:cNvPr id="109" name="Group 108"/>
          <p:cNvGrpSpPr/>
          <p:nvPr/>
        </p:nvGrpSpPr>
        <p:grpSpPr>
          <a:xfrm>
            <a:off x="632756" y="3944277"/>
            <a:ext cx="6265213" cy="489025"/>
            <a:chOff x="1061" y="6423"/>
            <a:chExt cx="12860" cy="1004"/>
          </a:xfrm>
        </p:grpSpPr>
        <p:pic>
          <p:nvPicPr>
            <p:cNvPr id="16" name="Picture 4" descr="Logo"/>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413" y="6526"/>
              <a:ext cx="1896" cy="7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www.adanidefence.com/-/media/Project/Defence/images/mainlogo.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9509" y="6654"/>
              <a:ext cx="2270" cy="5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Bharat Forge BFL Kalyani Logo PNG vector in SVG, PDF, AI, CDR format"/>
            <p:cNvPicPr>
              <a:picLocks noChangeAspect="1" noChangeArrowheads="1"/>
            </p:cNvPicPr>
            <p:nvPr/>
          </p:nvPicPr>
          <p:blipFill rotWithShape="1">
            <a:blip r:embed="rId27" cstate="print">
              <a:extLst>
                <a:ext uri="{BEBA8EAE-BF5A-486C-A8C5-ECC9F3942E4B}">
                  <a14:imgProps xmlns:a14="http://schemas.microsoft.com/office/drawing/2010/main">
                    <a14:imgLayer r:embed="rId28">
                      <a14:imgEffect>
                        <a14:brightnessContrast contrast="-40000"/>
                      </a14:imgEffect>
                    </a14:imgLayer>
                  </a14:imgProps>
                </a:ext>
                <a:ext uri="{28A0092B-C50C-407E-A947-70E740481C1C}">
                  <a14:useLocalDpi xmlns:a14="http://schemas.microsoft.com/office/drawing/2010/main" val="0"/>
                </a:ext>
              </a:extLst>
            </a:blip>
            <a:srcRect l="8147" t="33749" r="8730" b="31570"/>
            <a:stretch>
              <a:fillRect/>
            </a:stretch>
          </p:blipFill>
          <p:spPr bwMode="auto">
            <a:xfrm>
              <a:off x="1360" y="6546"/>
              <a:ext cx="2304" cy="79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36"/>
            <p:cNvSpPr/>
            <p:nvPr/>
          </p:nvSpPr>
          <p:spPr>
            <a:xfrm>
              <a:off x="1061" y="6425"/>
              <a:ext cx="12860" cy="997"/>
            </a:xfrm>
            <a:prstGeom prst="rect">
              <a:avLst/>
            </a:prstGeom>
            <a:noFill/>
            <a:ln w="190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80"/>
            </a:p>
          </p:txBody>
        </p:sp>
        <p:cxnSp>
          <p:nvCxnSpPr>
            <p:cNvPr id="41" name="Straight Connector 40"/>
            <p:cNvCxnSpPr/>
            <p:nvPr/>
          </p:nvCxnSpPr>
          <p:spPr>
            <a:xfrm>
              <a:off x="3962" y="6425"/>
              <a:ext cx="0" cy="98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9" name="Picture 98"/>
            <p:cNvPicPr>
              <a:picLocks noChangeAspect="1"/>
            </p:cNvPicPr>
            <p:nvPr/>
          </p:nvPicPr>
          <p:blipFill>
            <a:blip r:embed="rId29"/>
            <a:srcRect l="12678" t="27067" r="13116" b="17848"/>
            <a:stretch>
              <a:fillRect/>
            </a:stretch>
          </p:blipFill>
          <p:spPr>
            <a:xfrm>
              <a:off x="12652" y="6556"/>
              <a:ext cx="1121" cy="832"/>
            </a:xfrm>
            <a:prstGeom prst="rect">
              <a:avLst/>
            </a:prstGeom>
          </p:spPr>
        </p:pic>
        <p:cxnSp>
          <p:nvCxnSpPr>
            <p:cNvPr id="100" name="Straight Connector 99"/>
            <p:cNvCxnSpPr/>
            <p:nvPr/>
          </p:nvCxnSpPr>
          <p:spPr>
            <a:xfrm>
              <a:off x="12314" y="6423"/>
              <a:ext cx="0" cy="97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5" name="object 14"/>
            <p:cNvPicPr/>
            <p:nvPr/>
          </p:nvPicPr>
          <p:blipFill>
            <a:blip r:embed="rId30" cstate="print"/>
            <a:stretch>
              <a:fillRect/>
            </a:stretch>
          </p:blipFill>
          <p:spPr>
            <a:xfrm>
              <a:off x="7080" y="6667"/>
              <a:ext cx="1448" cy="448"/>
            </a:xfrm>
            <a:prstGeom prst="rect">
              <a:avLst/>
            </a:prstGeom>
          </p:spPr>
        </p:pic>
        <p:cxnSp>
          <p:nvCxnSpPr>
            <p:cNvPr id="106" name="Straight Connector 105"/>
            <p:cNvCxnSpPr/>
            <p:nvPr/>
          </p:nvCxnSpPr>
          <p:spPr>
            <a:xfrm>
              <a:off x="8855" y="6425"/>
              <a:ext cx="0" cy="10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760" y="6423"/>
              <a:ext cx="0" cy="100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7" name="object 3"/>
          <p:cNvSpPr txBox="1"/>
          <p:nvPr/>
        </p:nvSpPr>
        <p:spPr>
          <a:xfrm>
            <a:off x="557656" y="774318"/>
            <a:ext cx="3905788" cy="304800"/>
          </a:xfrm>
          <a:prstGeom prst="rect">
            <a:avLst/>
          </a:prstGeom>
        </p:spPr>
        <p:txBody>
          <a:bodyPr vert="horz" lIns="54851" tIns="7618" rIns="54851" bIns="27425" rtlCol="0" anchor="ctr">
            <a:norm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7618">
              <a:spcBef>
                <a:spcPts val="60"/>
              </a:spcBef>
              <a:defRPr/>
            </a:pPr>
            <a:r>
              <a:rPr lang="en-US" altLang="en-IN" sz="1800" spc="48" dirty="0">
                <a:solidFill>
                  <a:schemeClr val="tx1"/>
                </a:solidFill>
                <a:latin typeface="+mn-lt"/>
                <a:cs typeface="Poppins Light" panose="00000400000000000000" pitchFamily="2" charset="0"/>
              </a:rPr>
              <a:t>CLIENTS</a:t>
            </a:r>
          </a:p>
        </p:txBody>
      </p:sp>
    </p:spTree>
    <p:extLst>
      <p:ext uri="{BB962C8B-B14F-4D97-AF65-F5344CB8AC3E}">
        <p14:creationId xmlns:p14="http://schemas.microsoft.com/office/powerpoint/2010/main" val="4203826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37" y="6288584"/>
            <a:ext cx="1132748" cy="529235"/>
          </a:xfrm>
          <a:prstGeom prst="rect">
            <a:avLst/>
          </a:prstGeom>
        </p:spPr>
      </p:pic>
      <p:grpSp>
        <p:nvGrpSpPr>
          <p:cNvPr id="9" name="Group 8">
            <a:extLst>
              <a:ext uri="{FF2B5EF4-FFF2-40B4-BE49-F238E27FC236}">
                <a16:creationId xmlns:a16="http://schemas.microsoft.com/office/drawing/2014/main" id="{DC58B53A-FD7E-43BD-AD1B-69CCB51F34B8}"/>
              </a:ext>
            </a:extLst>
          </p:cNvPr>
          <p:cNvGrpSpPr/>
          <p:nvPr/>
        </p:nvGrpSpPr>
        <p:grpSpPr>
          <a:xfrm>
            <a:off x="797942" y="1866673"/>
            <a:ext cx="5879533" cy="3817257"/>
            <a:chOff x="1115902" y="2340034"/>
            <a:chExt cx="4617821" cy="2998097"/>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02" y="2345549"/>
              <a:ext cx="2114519" cy="2992582"/>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5501" y="3855519"/>
              <a:ext cx="1988222" cy="1439002"/>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501" y="2340034"/>
              <a:ext cx="1988221" cy="1404851"/>
            </a:xfrm>
            <a:prstGeom prst="rect">
              <a:avLst/>
            </a:prstGeom>
            <a:ln w="88900" cap="sq" cmpd="thickThin">
              <a:solidFill>
                <a:srgbClr val="000000"/>
              </a:solidFill>
              <a:prstDash val="solid"/>
              <a:miter lim="800000"/>
            </a:ln>
            <a:effectLst>
              <a:innerShdw blurRad="76200">
                <a:srgbClr val="000000"/>
              </a:innerShdw>
            </a:effectLst>
          </p:spPr>
        </p:pic>
      </p:grpSp>
      <p:sp>
        <p:nvSpPr>
          <p:cNvPr id="7" name="Content Placeholder 3">
            <a:extLst>
              <a:ext uri="{FF2B5EF4-FFF2-40B4-BE49-F238E27FC236}">
                <a16:creationId xmlns:a16="http://schemas.microsoft.com/office/drawing/2014/main" id="{021BBD52-F686-4FF6-87A0-93D0EC90FE3E}"/>
              </a:ext>
            </a:extLst>
          </p:cNvPr>
          <p:cNvSpPr txBox="1"/>
          <p:nvPr/>
        </p:nvSpPr>
        <p:spPr>
          <a:xfrm>
            <a:off x="595829" y="742025"/>
            <a:ext cx="4143782" cy="232869"/>
          </a:xfrm>
          <a:prstGeom prst="rect">
            <a:avLst/>
          </a:prstGeom>
        </p:spPr>
        <p:txBody>
          <a:bodyPr vert="horz" lIns="41133" tIns="20566" rIns="41133" bIns="20566" rtlCol="0">
            <a:noAutofit/>
          </a:bodyPr>
          <a:lst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buNone/>
            </a:pPr>
            <a:r>
              <a:rPr lang="en-US" sz="1800" b="1" dirty="0">
                <a:cs typeface="Poppins Light" panose="00000400000000000000" pitchFamily="2" charset="0"/>
              </a:rPr>
              <a:t>Our Certifications</a:t>
            </a:r>
          </a:p>
        </p:txBody>
      </p:sp>
      <p:sp>
        <p:nvSpPr>
          <p:cNvPr id="8" name="Content Placeholder 3">
            <a:extLst>
              <a:ext uri="{FF2B5EF4-FFF2-40B4-BE49-F238E27FC236}">
                <a16:creationId xmlns:a16="http://schemas.microsoft.com/office/drawing/2014/main" id="{298EA158-4886-473E-9970-54AE20D59F78}"/>
              </a:ext>
            </a:extLst>
          </p:cNvPr>
          <p:cNvSpPr txBox="1"/>
          <p:nvPr/>
        </p:nvSpPr>
        <p:spPr>
          <a:xfrm>
            <a:off x="2843729" y="1260807"/>
            <a:ext cx="4143782" cy="232869"/>
          </a:xfrm>
          <a:prstGeom prst="rect">
            <a:avLst/>
          </a:prstGeom>
        </p:spPr>
        <p:txBody>
          <a:bodyPr vert="horz" lIns="41133" tIns="20566" rIns="41133" bIns="20566" rtlCol="0">
            <a:noAutofit/>
          </a:bodyPr>
          <a:lst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lgn="r">
              <a:buNone/>
            </a:pPr>
            <a:r>
              <a:rPr lang="en-US" sz="1200" b="1" dirty="0">
                <a:latin typeface="Poppins Light" panose="00000400000000000000" pitchFamily="2" charset="0"/>
                <a:cs typeface="Poppins Light" panose="00000400000000000000" pitchFamily="2" charset="0"/>
              </a:rPr>
              <a:t>Striving for perfection and progress</a:t>
            </a:r>
            <a:endParaRPr lang="en-IN" sz="1200" b="1"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691061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l="4978" t="14565" r="5469" b="9084"/>
          <a:stretch/>
        </p:blipFill>
        <p:spPr>
          <a:xfrm>
            <a:off x="595829" y="2479900"/>
            <a:ext cx="6391682" cy="2833526"/>
          </a:xfrm>
          <a:prstGeom prst="rect">
            <a:avLst/>
          </a:prstGeom>
        </p:spPr>
      </p:pic>
      <p:pic>
        <p:nvPicPr>
          <p:cNvPr id="4" name="Picture 3">
            <a:extLst>
              <a:ext uri="{FF2B5EF4-FFF2-40B4-BE49-F238E27FC236}">
                <a16:creationId xmlns:a16="http://schemas.microsoft.com/office/drawing/2014/main" id="{B7480258-6A05-4983-B949-828A87AAC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37" y="6288584"/>
            <a:ext cx="1132748" cy="529235"/>
          </a:xfrm>
          <a:prstGeom prst="rect">
            <a:avLst/>
          </a:prstGeom>
        </p:spPr>
      </p:pic>
      <p:sp>
        <p:nvSpPr>
          <p:cNvPr id="5" name="Content Placeholder 3">
            <a:extLst>
              <a:ext uri="{FF2B5EF4-FFF2-40B4-BE49-F238E27FC236}">
                <a16:creationId xmlns:a16="http://schemas.microsoft.com/office/drawing/2014/main" id="{0183370D-F6B7-4A3B-B476-34BB9D17453E}"/>
              </a:ext>
            </a:extLst>
          </p:cNvPr>
          <p:cNvSpPr txBox="1"/>
          <p:nvPr/>
        </p:nvSpPr>
        <p:spPr>
          <a:xfrm>
            <a:off x="595829" y="742025"/>
            <a:ext cx="4143782" cy="232869"/>
          </a:xfrm>
          <a:prstGeom prst="rect">
            <a:avLst/>
          </a:prstGeom>
        </p:spPr>
        <p:txBody>
          <a:bodyPr vert="horz" lIns="41133" tIns="20566" rIns="41133" bIns="20566" rtlCol="0">
            <a:noAutofit/>
          </a:bodyPr>
          <a:lst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buNone/>
            </a:pPr>
            <a:r>
              <a:rPr lang="en-US" sz="1800" b="1" dirty="0">
                <a:cs typeface="Poppins Light" panose="00000400000000000000" pitchFamily="2" charset="0"/>
              </a:rPr>
              <a:t>Our Certifications</a:t>
            </a:r>
          </a:p>
        </p:txBody>
      </p:sp>
      <p:sp>
        <p:nvSpPr>
          <p:cNvPr id="6" name="Content Placeholder 3">
            <a:extLst>
              <a:ext uri="{FF2B5EF4-FFF2-40B4-BE49-F238E27FC236}">
                <a16:creationId xmlns:a16="http://schemas.microsoft.com/office/drawing/2014/main" id="{13D51A04-2CF2-4B40-9191-C0E5A3BDC399}"/>
              </a:ext>
            </a:extLst>
          </p:cNvPr>
          <p:cNvSpPr txBox="1"/>
          <p:nvPr/>
        </p:nvSpPr>
        <p:spPr>
          <a:xfrm>
            <a:off x="2843729" y="1260807"/>
            <a:ext cx="4143782" cy="232869"/>
          </a:xfrm>
          <a:prstGeom prst="rect">
            <a:avLst/>
          </a:prstGeom>
        </p:spPr>
        <p:txBody>
          <a:bodyPr vert="horz" lIns="41133" tIns="20566" rIns="41133" bIns="20566" rtlCol="0">
            <a:noAutofit/>
          </a:bodyPr>
          <a:lst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a:lstStyle>
          <a:p>
            <a:pPr marL="0" indent="0" algn="r">
              <a:buNone/>
            </a:pPr>
            <a:r>
              <a:rPr lang="en-US" sz="1200" b="1" dirty="0">
                <a:latin typeface="Poppins Light" panose="00000400000000000000" pitchFamily="2" charset="0"/>
                <a:cs typeface="Poppins Light" panose="00000400000000000000" pitchFamily="2" charset="0"/>
              </a:rPr>
              <a:t>Striving for perfection and progress</a:t>
            </a:r>
            <a:endParaRPr lang="en-IN" sz="1200" b="1"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077406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A89DC-4747-4049-856B-C65E3B886AD0}"/>
              </a:ext>
            </a:extLst>
          </p:cNvPr>
          <p:cNvSpPr/>
          <p:nvPr/>
        </p:nvSpPr>
        <p:spPr>
          <a:xfrm>
            <a:off x="0" y="0"/>
            <a:ext cx="7315201" cy="7315200"/>
          </a:xfrm>
          <a:prstGeom prst="rect">
            <a:avLst/>
          </a:prstGeom>
          <a:solidFill>
            <a:srgbClr val="435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372A78A-68E9-4E5D-AA32-B743D669D202}"/>
              </a:ext>
            </a:extLst>
          </p:cNvPr>
          <p:cNvPicPr>
            <a:picLocks noChangeAspect="1"/>
          </p:cNvPicPr>
          <p:nvPr/>
        </p:nvPicPr>
        <p:blipFill>
          <a:blip r:embed="rId2"/>
          <a:srcRect/>
          <a:stretch/>
        </p:blipFill>
        <p:spPr>
          <a:xfrm>
            <a:off x="2452439" y="796892"/>
            <a:ext cx="2410321" cy="757791"/>
          </a:xfrm>
          <a:prstGeom prst="rect">
            <a:avLst/>
          </a:prstGeom>
        </p:spPr>
      </p:pic>
      <p:sp>
        <p:nvSpPr>
          <p:cNvPr id="6" name="Rectangle 5"/>
          <p:cNvSpPr/>
          <p:nvPr/>
        </p:nvSpPr>
        <p:spPr>
          <a:xfrm>
            <a:off x="1471808" y="3049808"/>
            <a:ext cx="4371582" cy="1495794"/>
          </a:xfrm>
          <a:prstGeom prst="rect">
            <a:avLst/>
          </a:prstGeom>
          <a:noFill/>
          <a:effectLst>
            <a:outerShdw blurRad="50800" dist="38100" algn="l" rotWithShape="0">
              <a:prstClr val="black">
                <a:alpha val="40000"/>
              </a:prstClr>
            </a:outerShdw>
          </a:effectLst>
        </p:spPr>
        <p:txBody>
          <a:bodyPr wrap="none" lIns="54864" tIns="27432" rIns="54864" bIns="27432">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en-US" sz="5760" b="1" spc="3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p>
          <a:p>
            <a:pPr algn="r"/>
            <a:r>
              <a:rPr lang="en-US" sz="3600" b="1" spc="3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Jai Hind !</a:t>
            </a:r>
          </a:p>
        </p:txBody>
      </p:sp>
      <p:pic>
        <p:nvPicPr>
          <p:cNvPr id="1027" name="Picture 3" descr="C:\Users\JCBLINDIA\AppData\Local\Microsoft\Windows\INetCache\IE\IEH95YNQ\Flag_of_Indi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498" y="4640628"/>
            <a:ext cx="1088125" cy="7377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003F8A3-FD04-4320-8089-668B0C4F6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967" y="6193966"/>
            <a:ext cx="1335263" cy="623853"/>
          </a:xfrm>
          <a:prstGeom prst="rect">
            <a:avLst/>
          </a:prstGeom>
        </p:spPr>
      </p:pic>
    </p:spTree>
    <p:extLst>
      <p:ext uri="{BB962C8B-B14F-4D97-AF65-F5344CB8AC3E}">
        <p14:creationId xmlns:p14="http://schemas.microsoft.com/office/powerpoint/2010/main" val="2071803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7868" y="674961"/>
            <a:ext cx="3486985" cy="304800"/>
          </a:xfrm>
        </p:spPr>
        <p:txBody>
          <a:bodyPr vert="horz" lIns="54864" tIns="7618" rIns="54864" bIns="27432" rtlCol="0" anchor="b">
            <a:noAutofit/>
          </a:bodyPr>
          <a:lstStyle/>
          <a:p>
            <a:pPr marL="7618">
              <a:spcBef>
                <a:spcPts val="60"/>
              </a:spcBef>
              <a:defRPr/>
            </a:pPr>
            <a:r>
              <a:rPr lang="en-IN" sz="1800" spc="48" dirty="0">
                <a:cs typeface="Poppins Light" panose="00000400000000000000" pitchFamily="2" charset="0"/>
              </a:rPr>
              <a:t>INFRASTRUCTURE</a:t>
            </a:r>
          </a:p>
        </p:txBody>
      </p:sp>
      <p:sp>
        <p:nvSpPr>
          <p:cNvPr id="10" name="object 10"/>
          <p:cNvSpPr txBox="1"/>
          <p:nvPr/>
        </p:nvSpPr>
        <p:spPr>
          <a:xfrm>
            <a:off x="630993" y="1250713"/>
            <a:ext cx="6251946" cy="1146466"/>
          </a:xfrm>
          <a:prstGeom prst="rect">
            <a:avLst/>
          </a:prstGeom>
        </p:spPr>
        <p:txBody>
          <a:bodyPr wrap="square" lIns="0" tIns="7618" rIns="0" bIns="0">
            <a:spAutoFit/>
          </a:bodyPr>
          <a:lstStyle>
            <a:lvl1pPr marL="12700">
              <a:defRPr>
                <a:solidFill>
                  <a:schemeClr val="tx1"/>
                </a:solidFill>
                <a:latin typeface="Arial" panose="020B0704020202020204" pitchFamily="34" charset="0"/>
              </a:defRPr>
            </a:lvl1pPr>
            <a:lvl2pPr marL="742950" indent="-285750">
              <a:defRPr>
                <a:solidFill>
                  <a:schemeClr val="tx1"/>
                </a:solidFill>
                <a:latin typeface="Arial" panose="020B0704020202020204" pitchFamily="34" charset="0"/>
              </a:defRPr>
            </a:lvl2pPr>
            <a:lvl3pPr marL="1143000" indent="-228600">
              <a:defRPr>
                <a:solidFill>
                  <a:schemeClr val="tx1"/>
                </a:solidFill>
                <a:latin typeface="Arial" panose="020B0704020202020204" pitchFamily="34" charset="0"/>
              </a:defRPr>
            </a:lvl3pPr>
            <a:lvl4pPr marL="1600200" indent="-228600">
              <a:defRPr>
                <a:solidFill>
                  <a:schemeClr val="tx1"/>
                </a:solidFill>
                <a:latin typeface="Arial" panose="020B0704020202020204" pitchFamily="34" charset="0"/>
              </a:defRPr>
            </a:lvl4pPr>
            <a:lvl5pPr marL="2057400" indent="-228600">
              <a:defRPr>
                <a:solidFill>
                  <a:schemeClr val="tx1"/>
                </a:solidFill>
                <a:latin typeface="Arial" panose="020B0704020202020204" pitchFamily="34" charset="0"/>
              </a:defRPr>
            </a:lvl5pPr>
            <a:lvl6pPr marL="2514600" indent="-228600" eaLnBrk="0" fontAlgn="base" hangingPunct="0">
              <a:spcBef>
                <a:spcPct val="0"/>
              </a:spcBef>
              <a:spcAft>
                <a:spcPct val="0"/>
              </a:spcAft>
              <a:defRPr>
                <a:solidFill>
                  <a:schemeClr val="tx1"/>
                </a:solidFill>
                <a:latin typeface="Arial" panose="020B0704020202020204" pitchFamily="34" charset="0"/>
              </a:defRPr>
            </a:lvl6pPr>
            <a:lvl7pPr marL="2971800" indent="-228600" eaLnBrk="0" fontAlgn="base" hangingPunct="0">
              <a:spcBef>
                <a:spcPct val="0"/>
              </a:spcBef>
              <a:spcAft>
                <a:spcPct val="0"/>
              </a:spcAft>
              <a:defRPr>
                <a:solidFill>
                  <a:schemeClr val="tx1"/>
                </a:solidFill>
                <a:latin typeface="Arial" panose="020B0704020202020204" pitchFamily="34" charset="0"/>
              </a:defRPr>
            </a:lvl7pPr>
            <a:lvl8pPr marL="3429000" indent="-228600" eaLnBrk="0" fontAlgn="base" hangingPunct="0">
              <a:spcBef>
                <a:spcPct val="0"/>
              </a:spcBef>
              <a:spcAft>
                <a:spcPct val="0"/>
              </a:spcAft>
              <a:defRPr>
                <a:solidFill>
                  <a:schemeClr val="tx1"/>
                </a:solidFill>
                <a:latin typeface="Arial" panose="020B0704020202020204" pitchFamily="34" charset="0"/>
              </a:defRPr>
            </a:lvl8pPr>
            <a:lvl9pPr marL="3886200" indent="-228600" eaLnBrk="0" fontAlgn="base" hangingPunct="0">
              <a:spcBef>
                <a:spcPct val="0"/>
              </a:spcBef>
              <a:spcAft>
                <a:spcPct val="0"/>
              </a:spcAft>
              <a:defRPr>
                <a:solidFill>
                  <a:schemeClr val="tx1"/>
                </a:solidFill>
                <a:latin typeface="Arial" panose="020B0704020202020204" pitchFamily="34" charset="0"/>
              </a:defRPr>
            </a:lvl9pPr>
          </a:lstStyle>
          <a:p>
            <a:pPr>
              <a:spcBef>
                <a:spcPts val="600"/>
              </a:spcBef>
            </a:pPr>
            <a:r>
              <a:rPr lang="en-US" altLang="en-US" sz="1150" dirty="0">
                <a:solidFill>
                  <a:srgbClr val="2B2B2A"/>
                </a:solidFill>
                <a:latin typeface="Poppins Light" panose="00000400000000000000" pitchFamily="2" charset="0"/>
                <a:cs typeface="Poppins Light" panose="00000400000000000000" pitchFamily="2" charset="0"/>
              </a:rPr>
              <a:t>We boast of our manufacturing excellence through our modern and well integrated plants located in northern and southern parts of the country. We use the latest cutting‐edge technology and machines.</a:t>
            </a:r>
          </a:p>
          <a:p>
            <a:pPr>
              <a:spcBef>
                <a:spcPts val="600"/>
              </a:spcBef>
            </a:pPr>
            <a:r>
              <a:rPr lang="en-US" altLang="en-US" sz="1150" dirty="0">
                <a:solidFill>
                  <a:srgbClr val="2B2B2A"/>
                </a:solidFill>
                <a:latin typeface="Poppins Light" panose="00000400000000000000" pitchFamily="2" charset="0"/>
                <a:cs typeface="Poppins Light" panose="00000400000000000000" pitchFamily="2" charset="0"/>
              </a:rPr>
              <a:t>At every stage of the product evolution‐design, construction, manufacturing, and assembly, quality checks are carried out meticulously by monitoring performance, efficiency, and, above all, safety.</a:t>
            </a:r>
          </a:p>
        </p:txBody>
      </p:sp>
      <p:grpSp>
        <p:nvGrpSpPr>
          <p:cNvPr id="21" name="Group 20"/>
          <p:cNvGrpSpPr/>
          <p:nvPr/>
        </p:nvGrpSpPr>
        <p:grpSpPr>
          <a:xfrm>
            <a:off x="1576088" y="2528431"/>
            <a:ext cx="4458373" cy="1466044"/>
            <a:chOff x="5642" y="3709"/>
            <a:chExt cx="7931" cy="2607"/>
          </a:xfrm>
        </p:grpSpPr>
        <p:pic>
          <p:nvPicPr>
            <p:cNvPr id="32779" name="object 11"/>
            <p:cNvPicPr>
              <a:picLocks noChangeAspect="1" noChangeArrowheads="1"/>
            </p:cNvPicPr>
            <p:nvPr/>
          </p:nvPicPr>
          <p:blipFill rotWithShape="1">
            <a:blip r:embed="rId2">
              <a:extLst>
                <a:ext uri="{28A0092B-C50C-407E-A947-70E740481C1C}">
                  <a14:useLocalDpi xmlns:a14="http://schemas.microsoft.com/office/drawing/2010/main" val="0"/>
                </a:ext>
              </a:extLst>
            </a:blip>
            <a:srcRect r="69600"/>
            <a:stretch>
              <a:fillRect/>
            </a:stretch>
          </p:blipFill>
          <p:spPr bwMode="auto">
            <a:xfrm>
              <a:off x="5642" y="4161"/>
              <a:ext cx="3840" cy="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rcRect b="7143"/>
            <a:stretch>
              <a:fillRect/>
            </a:stretch>
          </p:blipFill>
          <p:spPr>
            <a:xfrm>
              <a:off x="9601" y="4156"/>
              <a:ext cx="3972" cy="2160"/>
            </a:xfrm>
            <a:prstGeom prst="rect">
              <a:avLst/>
            </a:prstGeom>
          </p:spPr>
        </p:pic>
        <p:sp>
          <p:nvSpPr>
            <p:cNvPr id="5" name="TextBox 4"/>
            <p:cNvSpPr txBox="1"/>
            <p:nvPr/>
          </p:nvSpPr>
          <p:spPr>
            <a:xfrm>
              <a:off x="7172" y="3709"/>
              <a:ext cx="779" cy="394"/>
            </a:xfrm>
            <a:prstGeom prst="rect">
              <a:avLst/>
            </a:prstGeom>
            <a:noFill/>
          </p:spPr>
          <p:txBody>
            <a:bodyPr wrap="none" rtlCol="0">
              <a:spAutoFit/>
            </a:bodyPr>
            <a:lstStyle/>
            <a:p>
              <a:pPr algn="ctr"/>
              <a:r>
                <a:rPr lang="en-US" sz="840" b="1" dirty="0">
                  <a:latin typeface="Poppins Light" panose="00000400000000000000" pitchFamily="2" charset="0"/>
                  <a:cs typeface="Poppins Light" panose="00000400000000000000" pitchFamily="2" charset="0"/>
                </a:rPr>
                <a:t>JCBL</a:t>
              </a:r>
            </a:p>
          </p:txBody>
        </p:sp>
        <p:sp>
          <p:nvSpPr>
            <p:cNvPr id="16" name="TextBox 15"/>
            <p:cNvSpPr txBox="1"/>
            <p:nvPr/>
          </p:nvSpPr>
          <p:spPr>
            <a:xfrm>
              <a:off x="11191" y="3709"/>
              <a:ext cx="788" cy="394"/>
            </a:xfrm>
            <a:prstGeom prst="rect">
              <a:avLst/>
            </a:prstGeom>
            <a:noFill/>
          </p:spPr>
          <p:txBody>
            <a:bodyPr wrap="none" rtlCol="0">
              <a:spAutoFit/>
            </a:bodyPr>
            <a:lstStyle/>
            <a:p>
              <a:pPr algn="ctr"/>
              <a:r>
                <a:rPr lang="en-US" sz="840" b="1" dirty="0">
                  <a:latin typeface="Poppins Light" panose="00000400000000000000" pitchFamily="2" charset="0"/>
                  <a:cs typeface="Poppins Light" panose="00000400000000000000" pitchFamily="2" charset="0"/>
                </a:rPr>
                <a:t>ADSL</a:t>
              </a:r>
            </a:p>
          </p:txBody>
        </p:sp>
      </p:grpSp>
      <p:grpSp>
        <p:nvGrpSpPr>
          <p:cNvPr id="4" name="Group 3">
            <a:extLst>
              <a:ext uri="{FF2B5EF4-FFF2-40B4-BE49-F238E27FC236}">
                <a16:creationId xmlns:a16="http://schemas.microsoft.com/office/drawing/2014/main" id="{F7861D2E-EA3A-4682-9C6F-EC0950211D93}"/>
              </a:ext>
            </a:extLst>
          </p:cNvPr>
          <p:cNvGrpSpPr/>
          <p:nvPr/>
        </p:nvGrpSpPr>
        <p:grpSpPr>
          <a:xfrm>
            <a:off x="1576087" y="4084269"/>
            <a:ext cx="4458373" cy="1415244"/>
            <a:chOff x="709537" y="4250518"/>
            <a:chExt cx="3853230" cy="1223150"/>
          </a:xfrm>
        </p:grpSpPr>
        <p:pic>
          <p:nvPicPr>
            <p:cNvPr id="8" name="object 11"/>
            <p:cNvPicPr>
              <a:picLocks noChangeAspect="1" noChangeArrowheads="1"/>
            </p:cNvPicPr>
            <p:nvPr/>
          </p:nvPicPr>
          <p:blipFill rotWithShape="1">
            <a:blip r:embed="rId2">
              <a:extLst>
                <a:ext uri="{28A0092B-C50C-407E-A947-70E740481C1C}">
                  <a14:useLocalDpi xmlns:a14="http://schemas.microsoft.com/office/drawing/2010/main" val="0"/>
                </a:ext>
              </a:extLst>
            </a:blip>
            <a:srcRect l="34243" r="35357"/>
            <a:stretch>
              <a:fillRect/>
            </a:stretch>
          </p:blipFill>
          <p:spPr bwMode="auto">
            <a:xfrm>
              <a:off x="709537" y="4535189"/>
              <a:ext cx="1733103" cy="93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1121869" y="4341747"/>
              <a:ext cx="908439" cy="191521"/>
            </a:xfrm>
            <a:prstGeom prst="rect">
              <a:avLst/>
            </a:prstGeom>
            <a:noFill/>
          </p:spPr>
          <p:txBody>
            <a:bodyPr wrap="square" rtlCol="0">
              <a:spAutoFit/>
            </a:bodyPr>
            <a:lstStyle/>
            <a:p>
              <a:pPr algn="ctr">
                <a:spcAft>
                  <a:spcPts val="180"/>
                </a:spcAft>
              </a:pPr>
              <a:r>
                <a:rPr lang="en-US" sz="840" b="1" dirty="0">
                  <a:latin typeface="Poppins Light" panose="00000400000000000000" pitchFamily="2" charset="0"/>
                  <a:cs typeface="Poppins Light" panose="00000400000000000000" pitchFamily="2" charset="0"/>
                </a:rPr>
                <a:t>MSL TechnoFab</a:t>
              </a:r>
            </a:p>
          </p:txBody>
        </p:sp>
        <p:sp>
          <p:nvSpPr>
            <p:cNvPr id="18" name="TextBox 17"/>
            <p:cNvSpPr txBox="1"/>
            <p:nvPr/>
          </p:nvSpPr>
          <p:spPr>
            <a:xfrm>
              <a:off x="3071392" y="4250518"/>
              <a:ext cx="946836" cy="275312"/>
            </a:xfrm>
            <a:prstGeom prst="rect">
              <a:avLst/>
            </a:prstGeom>
            <a:noFill/>
          </p:spPr>
          <p:txBody>
            <a:bodyPr wrap="square" rtlCol="0">
              <a:spAutoFit/>
            </a:bodyPr>
            <a:lstStyle/>
            <a:p>
              <a:pPr algn="ctr">
                <a:lnSpc>
                  <a:spcPct val="200000"/>
                </a:lnSpc>
              </a:pPr>
              <a:r>
                <a:rPr lang="en-US" sz="840" b="1" dirty="0">
                  <a:latin typeface="Poppins Light" panose="00000400000000000000" pitchFamily="2" charset="0"/>
                  <a:cs typeface="Poppins Light" panose="00000400000000000000" pitchFamily="2" charset="0"/>
                </a:rPr>
                <a:t>MSL Composites</a:t>
              </a:r>
            </a:p>
          </p:txBody>
        </p:sp>
        <p:pic>
          <p:nvPicPr>
            <p:cNvPr id="6" name="Picture 5" descr="IMG_7505"/>
            <p:cNvPicPr>
              <a:picLocks noChangeAspect="1"/>
            </p:cNvPicPr>
            <p:nvPr/>
          </p:nvPicPr>
          <p:blipFill>
            <a:blip r:embed="rId4"/>
            <a:stretch>
              <a:fillRect/>
            </a:stretch>
          </p:blipFill>
          <p:spPr>
            <a:xfrm>
              <a:off x="2521179" y="4525585"/>
              <a:ext cx="2041588" cy="938915"/>
            </a:xfrm>
            <a:prstGeom prst="rect">
              <a:avLst/>
            </a:prstGeom>
          </p:spPr>
        </p:pic>
      </p:grpSp>
      <p:grpSp>
        <p:nvGrpSpPr>
          <p:cNvPr id="7" name="Group 6">
            <a:extLst>
              <a:ext uri="{FF2B5EF4-FFF2-40B4-BE49-F238E27FC236}">
                <a16:creationId xmlns:a16="http://schemas.microsoft.com/office/drawing/2014/main" id="{46070BC9-43DD-4800-95ED-46BA8176A178}"/>
              </a:ext>
            </a:extLst>
          </p:cNvPr>
          <p:cNvGrpSpPr/>
          <p:nvPr/>
        </p:nvGrpSpPr>
        <p:grpSpPr>
          <a:xfrm>
            <a:off x="1576087" y="5649879"/>
            <a:ext cx="1964358" cy="1243593"/>
            <a:chOff x="743861" y="5566754"/>
            <a:chExt cx="1964358" cy="1243593"/>
          </a:xfrm>
        </p:grpSpPr>
        <p:pic>
          <p:nvPicPr>
            <p:cNvPr id="14" name="Picture 13" descr="AI"/>
            <p:cNvPicPr>
              <a:picLocks noChangeAspect="1"/>
            </p:cNvPicPr>
            <p:nvPr/>
          </p:nvPicPr>
          <p:blipFill>
            <a:blip r:embed="rId5"/>
            <a:srcRect t="15087"/>
            <a:stretch>
              <a:fillRect/>
            </a:stretch>
          </p:blipFill>
          <p:spPr>
            <a:xfrm>
              <a:off x="743861" y="5871868"/>
              <a:ext cx="1964358" cy="938479"/>
            </a:xfrm>
            <a:prstGeom prst="rect">
              <a:avLst/>
            </a:prstGeom>
          </p:spPr>
        </p:pic>
        <p:sp>
          <p:nvSpPr>
            <p:cNvPr id="19" name="TextBox 17"/>
            <p:cNvSpPr txBox="1"/>
            <p:nvPr/>
          </p:nvSpPr>
          <p:spPr>
            <a:xfrm>
              <a:off x="1038327" y="5566754"/>
              <a:ext cx="1358421" cy="316369"/>
            </a:xfrm>
            <a:prstGeom prst="rect">
              <a:avLst/>
            </a:prstGeom>
            <a:noFill/>
          </p:spPr>
          <p:txBody>
            <a:bodyPr wrap="square" rtlCol="0">
              <a:spAutoFit/>
            </a:bodyPr>
            <a:lstStyle/>
            <a:p>
              <a:pPr algn="ctr">
                <a:lnSpc>
                  <a:spcPct val="200000"/>
                </a:lnSpc>
              </a:pPr>
              <a:r>
                <a:rPr lang="en-US" sz="840" b="1" dirty="0">
                  <a:latin typeface="Poppins Light" panose="00000400000000000000" pitchFamily="2" charset="0"/>
                  <a:cs typeface="Poppins Light" panose="00000400000000000000" pitchFamily="2" charset="0"/>
                </a:rPr>
                <a:t>MSL Seating Systems</a:t>
              </a:r>
            </a:p>
          </p:txBody>
        </p:sp>
      </p:grpSp>
    </p:spTree>
    <p:extLst>
      <p:ext uri="{BB962C8B-B14F-4D97-AF65-F5344CB8AC3E}">
        <p14:creationId xmlns:p14="http://schemas.microsoft.com/office/powerpoint/2010/main" val="27654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8214" y="2159422"/>
            <a:ext cx="2481260" cy="261610"/>
          </a:xfrm>
          <a:prstGeom prst="rect">
            <a:avLst/>
          </a:prstGeom>
        </p:spPr>
        <p:txBody>
          <a:bodyPr wrap="square">
            <a:spAutoFit/>
          </a:bodyPr>
          <a:lstStyle/>
          <a:p>
            <a:r>
              <a:rPr lang="en-US" sz="1100" b="1" dirty="0">
                <a:latin typeface="Poppins Light" panose="00000400000000000000" pitchFamily="2" charset="0"/>
                <a:ea typeface="Times New Roman" panose="02020803070505020304" pitchFamily="18" charset="0"/>
                <a:cs typeface="Poppins Light" panose="00000400000000000000" pitchFamily="2" charset="0"/>
              </a:rPr>
              <a:t>Sources of our Technologies:</a:t>
            </a:r>
          </a:p>
        </p:txBody>
      </p:sp>
      <p:sp>
        <p:nvSpPr>
          <p:cNvPr id="17" name="object 3"/>
          <p:cNvSpPr txBox="1"/>
          <p:nvPr/>
        </p:nvSpPr>
        <p:spPr>
          <a:xfrm>
            <a:off x="499525" y="658954"/>
            <a:ext cx="5986922" cy="350347"/>
          </a:xfrm>
          <a:prstGeom prst="rect">
            <a:avLst/>
          </a:prstGeom>
        </p:spPr>
        <p:txBody>
          <a:bodyPr vert="horz" lIns="54851" tIns="7618" rIns="54851" bIns="27425" rtlCol="0" anchor="ctr">
            <a:no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7618">
              <a:spcBef>
                <a:spcPts val="60"/>
              </a:spcBef>
              <a:defRPr/>
            </a:pPr>
            <a:r>
              <a:rPr lang="en-IN" sz="1800" spc="48" dirty="0">
                <a:solidFill>
                  <a:schemeClr val="tx1"/>
                </a:solidFill>
                <a:latin typeface="+mj-lt"/>
                <a:cs typeface="Poppins Light" panose="00000400000000000000" pitchFamily="2" charset="0"/>
              </a:rPr>
              <a:t>TECHNOLOGY PARTNERS</a:t>
            </a:r>
          </a:p>
        </p:txBody>
      </p:sp>
      <p:grpSp>
        <p:nvGrpSpPr>
          <p:cNvPr id="15" name="Group 14">
            <a:extLst>
              <a:ext uri="{FF2B5EF4-FFF2-40B4-BE49-F238E27FC236}">
                <a16:creationId xmlns:a16="http://schemas.microsoft.com/office/drawing/2014/main" id="{46B30F8A-23B5-459A-9433-9CBCBBFF9D2C}"/>
              </a:ext>
            </a:extLst>
          </p:cNvPr>
          <p:cNvGrpSpPr/>
          <p:nvPr/>
        </p:nvGrpSpPr>
        <p:grpSpPr>
          <a:xfrm>
            <a:off x="4050175" y="2733646"/>
            <a:ext cx="1888800" cy="901902"/>
            <a:chOff x="2670968" y="3485953"/>
            <a:chExt cx="1462511" cy="698349"/>
          </a:xfrm>
        </p:grpSpPr>
        <p:pic>
          <p:nvPicPr>
            <p:cNvPr id="9" name="Picture 8"/>
            <p:cNvPicPr>
              <a:picLocks noChangeAspect="1"/>
            </p:cNvPicPr>
            <p:nvPr/>
          </p:nvPicPr>
          <p:blipFill rotWithShape="1">
            <a:blip r:embed="rId2"/>
            <a:srcRect t="31177" b="31176"/>
            <a:stretch>
              <a:fillRect/>
            </a:stretch>
          </p:blipFill>
          <p:spPr>
            <a:xfrm>
              <a:off x="2916625" y="3485953"/>
              <a:ext cx="971198" cy="365761"/>
            </a:xfrm>
            <a:prstGeom prst="rect">
              <a:avLst/>
            </a:prstGeom>
          </p:spPr>
        </p:pic>
        <p:sp>
          <p:nvSpPr>
            <p:cNvPr id="19" name="Rectangle 18"/>
            <p:cNvSpPr/>
            <p:nvPr/>
          </p:nvSpPr>
          <p:spPr>
            <a:xfrm>
              <a:off x="2670968" y="3922157"/>
              <a:ext cx="1462511" cy="262145"/>
            </a:xfrm>
            <a:prstGeom prst="rect">
              <a:avLst/>
            </a:prstGeom>
          </p:spPr>
          <p:txBody>
            <a:bodyPr wrap="square">
              <a:spAutoFit/>
            </a:bodyPr>
            <a:lstStyle/>
            <a:p>
              <a:pPr algn="ctr"/>
              <a:r>
                <a:rPr lang="en-US" sz="800" b="1" dirty="0">
                  <a:latin typeface="Poppins Light" panose="00000400000000000000" pitchFamily="2" charset="0"/>
                  <a:ea typeface="Times New Roman" panose="02020803070505020304" pitchFamily="18" charset="0"/>
                  <a:cs typeface="Poppins Light" panose="00000400000000000000" pitchFamily="2" charset="0"/>
                </a:rPr>
                <a:t>Composites – </a:t>
              </a:r>
              <a:r>
                <a:rPr lang="en-US" sz="800" b="1" dirty="0" err="1">
                  <a:latin typeface="Poppins Light" panose="00000400000000000000" pitchFamily="2" charset="0"/>
                  <a:ea typeface="Times New Roman" panose="02020803070505020304" pitchFamily="18" charset="0"/>
                  <a:cs typeface="Poppins Light" panose="00000400000000000000" pitchFamily="2" charset="0"/>
                </a:rPr>
                <a:t>Stratiforme</a:t>
              </a:r>
              <a:r>
                <a:rPr lang="en-US" sz="800" b="1" dirty="0">
                  <a:latin typeface="Poppins Light" panose="00000400000000000000" pitchFamily="2" charset="0"/>
                  <a:ea typeface="Times New Roman" panose="02020803070505020304" pitchFamily="18" charset="0"/>
                  <a:cs typeface="Poppins Light" panose="00000400000000000000" pitchFamily="2" charset="0"/>
                </a:rPr>
                <a:t> Industries, France</a:t>
              </a:r>
            </a:p>
          </p:txBody>
        </p:sp>
      </p:grpSp>
      <p:grpSp>
        <p:nvGrpSpPr>
          <p:cNvPr id="18" name="Group 17">
            <a:extLst>
              <a:ext uri="{FF2B5EF4-FFF2-40B4-BE49-F238E27FC236}">
                <a16:creationId xmlns:a16="http://schemas.microsoft.com/office/drawing/2014/main" id="{5A68B5AC-654C-4384-B6C4-7B013508C4F7}"/>
              </a:ext>
            </a:extLst>
          </p:cNvPr>
          <p:cNvGrpSpPr/>
          <p:nvPr/>
        </p:nvGrpSpPr>
        <p:grpSpPr>
          <a:xfrm>
            <a:off x="1764494" y="4089657"/>
            <a:ext cx="1313179" cy="922595"/>
            <a:chOff x="901149" y="4535922"/>
            <a:chExt cx="1016804" cy="714372"/>
          </a:xfrm>
        </p:grpSpPr>
        <p:pic>
          <p:nvPicPr>
            <p:cNvPr id="4" name="Picture 3"/>
            <p:cNvPicPr>
              <a:picLocks noChangeAspect="1"/>
            </p:cNvPicPr>
            <p:nvPr/>
          </p:nvPicPr>
          <p:blipFill>
            <a:blip r:embed="rId3"/>
            <a:stretch>
              <a:fillRect/>
            </a:stretch>
          </p:blipFill>
          <p:spPr>
            <a:xfrm>
              <a:off x="950927" y="4535922"/>
              <a:ext cx="917249" cy="458791"/>
            </a:xfrm>
            <a:prstGeom prst="rect">
              <a:avLst/>
            </a:prstGeom>
          </p:spPr>
        </p:pic>
        <p:sp>
          <p:nvSpPr>
            <p:cNvPr id="20" name="Rectangle 19"/>
            <p:cNvSpPr/>
            <p:nvPr/>
          </p:nvSpPr>
          <p:spPr>
            <a:xfrm>
              <a:off x="901149" y="5083474"/>
              <a:ext cx="1016804" cy="166820"/>
            </a:xfrm>
            <a:prstGeom prst="rect">
              <a:avLst/>
            </a:prstGeom>
          </p:spPr>
          <p:txBody>
            <a:bodyPr wrap="none">
              <a:spAutoFit/>
            </a:bodyPr>
            <a:lstStyle/>
            <a:p>
              <a:pPr algn="ctr"/>
              <a:r>
                <a:rPr lang="en-US" sz="800" b="1" dirty="0">
                  <a:latin typeface="Poppins Light" panose="00000400000000000000" pitchFamily="2" charset="0"/>
                  <a:ea typeface="Times New Roman" panose="02020803070505020304" pitchFamily="18" charset="0"/>
                  <a:cs typeface="Poppins Light" panose="00000400000000000000" pitchFamily="2" charset="0"/>
                </a:rPr>
                <a:t>Seats – APM, Malaysia</a:t>
              </a:r>
            </a:p>
          </p:txBody>
        </p:sp>
      </p:grpSp>
      <p:grpSp>
        <p:nvGrpSpPr>
          <p:cNvPr id="26" name="Group 25">
            <a:extLst>
              <a:ext uri="{FF2B5EF4-FFF2-40B4-BE49-F238E27FC236}">
                <a16:creationId xmlns:a16="http://schemas.microsoft.com/office/drawing/2014/main" id="{2290B86C-4E0F-4B43-BDCA-FAAC3F634EC7}"/>
              </a:ext>
            </a:extLst>
          </p:cNvPr>
          <p:cNvGrpSpPr/>
          <p:nvPr/>
        </p:nvGrpSpPr>
        <p:grpSpPr>
          <a:xfrm>
            <a:off x="3985311" y="4104584"/>
            <a:ext cx="2016562" cy="912686"/>
            <a:chOff x="2620743" y="4547480"/>
            <a:chExt cx="1561438" cy="706699"/>
          </a:xfrm>
        </p:grpSpPr>
        <p:pic>
          <p:nvPicPr>
            <p:cNvPr id="6" name="Picture 5"/>
            <p:cNvPicPr>
              <a:picLocks noChangeAspect="1"/>
            </p:cNvPicPr>
            <p:nvPr/>
          </p:nvPicPr>
          <p:blipFill>
            <a:blip r:embed="rId4"/>
            <a:stretch>
              <a:fillRect/>
            </a:stretch>
          </p:blipFill>
          <p:spPr>
            <a:xfrm>
              <a:off x="2738761" y="4547480"/>
              <a:ext cx="1325401" cy="367025"/>
            </a:xfrm>
            <a:prstGeom prst="rect">
              <a:avLst/>
            </a:prstGeom>
          </p:spPr>
        </p:pic>
        <p:sp>
          <p:nvSpPr>
            <p:cNvPr id="21" name="Rectangle 20"/>
            <p:cNvSpPr/>
            <p:nvPr/>
          </p:nvSpPr>
          <p:spPr>
            <a:xfrm>
              <a:off x="2620743" y="4992034"/>
              <a:ext cx="1561438" cy="262145"/>
            </a:xfrm>
            <a:prstGeom prst="rect">
              <a:avLst/>
            </a:prstGeom>
          </p:spPr>
          <p:txBody>
            <a:bodyPr wrap="square">
              <a:spAutoFit/>
            </a:bodyPr>
            <a:lstStyle/>
            <a:p>
              <a:pPr algn="ctr"/>
              <a:r>
                <a:rPr lang="en-US" sz="800" b="1" dirty="0">
                  <a:latin typeface="Poppins Light" panose="00000400000000000000" pitchFamily="2" charset="0"/>
                  <a:ea typeface="Times New Roman" panose="02020803070505020304" pitchFamily="18" charset="0"/>
                  <a:cs typeface="Poppins Light" panose="00000400000000000000" pitchFamily="2" charset="0"/>
                </a:rPr>
                <a:t>Locks and Components</a:t>
              </a:r>
            </a:p>
            <a:p>
              <a:pPr algn="ctr"/>
              <a:r>
                <a:rPr lang="en-US" sz="800" b="1" dirty="0">
                  <a:latin typeface="Poppins Light" panose="00000400000000000000" pitchFamily="2" charset="0"/>
                  <a:ea typeface="Times New Roman" panose="02020803070505020304" pitchFamily="18" charset="0"/>
                  <a:cs typeface="Poppins Light" panose="00000400000000000000" pitchFamily="2" charset="0"/>
                </a:rPr>
                <a:t>HAPPICH, Germany</a:t>
              </a:r>
            </a:p>
          </p:txBody>
        </p:sp>
      </p:grpSp>
      <p:grpSp>
        <p:nvGrpSpPr>
          <p:cNvPr id="14" name="Group 13">
            <a:extLst>
              <a:ext uri="{FF2B5EF4-FFF2-40B4-BE49-F238E27FC236}">
                <a16:creationId xmlns:a16="http://schemas.microsoft.com/office/drawing/2014/main" id="{6B216B67-F6FB-4C55-AB25-F68956B9F8A9}"/>
              </a:ext>
            </a:extLst>
          </p:cNvPr>
          <p:cNvGrpSpPr/>
          <p:nvPr/>
        </p:nvGrpSpPr>
        <p:grpSpPr>
          <a:xfrm>
            <a:off x="1480455" y="2798539"/>
            <a:ext cx="1883231" cy="837009"/>
            <a:chOff x="681215" y="3536200"/>
            <a:chExt cx="1458199" cy="648102"/>
          </a:xfrm>
        </p:grpSpPr>
        <p:pic>
          <p:nvPicPr>
            <p:cNvPr id="7" name="Picture 6"/>
            <p:cNvPicPr>
              <a:picLocks noChangeAspect="1"/>
            </p:cNvPicPr>
            <p:nvPr/>
          </p:nvPicPr>
          <p:blipFill>
            <a:blip r:embed="rId5"/>
            <a:stretch>
              <a:fillRect/>
            </a:stretch>
          </p:blipFill>
          <p:spPr>
            <a:xfrm>
              <a:off x="802740" y="3536200"/>
              <a:ext cx="1215149" cy="284636"/>
            </a:xfrm>
            <a:prstGeom prst="rect">
              <a:avLst/>
            </a:prstGeom>
          </p:spPr>
        </p:pic>
        <p:sp>
          <p:nvSpPr>
            <p:cNvPr id="22" name="Rectangle 21"/>
            <p:cNvSpPr/>
            <p:nvPr/>
          </p:nvSpPr>
          <p:spPr>
            <a:xfrm>
              <a:off x="681215" y="3922157"/>
              <a:ext cx="1458199" cy="262145"/>
            </a:xfrm>
            <a:prstGeom prst="rect">
              <a:avLst/>
            </a:prstGeom>
          </p:spPr>
          <p:txBody>
            <a:bodyPr wrap="square">
              <a:spAutoFit/>
            </a:bodyPr>
            <a:lstStyle/>
            <a:p>
              <a:pPr algn="ctr"/>
              <a:r>
                <a:rPr lang="en-US" sz="800" b="1" dirty="0">
                  <a:latin typeface="Poppins Light" panose="00000400000000000000" pitchFamily="2" charset="0"/>
                  <a:ea typeface="Times New Roman" panose="02020803070505020304" pitchFamily="18" charset="0"/>
                  <a:cs typeface="Poppins Light" panose="00000400000000000000" pitchFamily="2" charset="0"/>
                </a:rPr>
                <a:t>Interior Systems – ELLAMP Systems, Italy</a:t>
              </a:r>
            </a:p>
          </p:txBody>
        </p:sp>
      </p:grpSp>
      <p:sp>
        <p:nvSpPr>
          <p:cNvPr id="2" name="Rectangles 1"/>
          <p:cNvSpPr/>
          <p:nvPr/>
        </p:nvSpPr>
        <p:spPr>
          <a:xfrm>
            <a:off x="3666512" y="2497461"/>
            <a:ext cx="2656126" cy="1358066"/>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sp>
        <p:nvSpPr>
          <p:cNvPr id="3" name="Rectangles 2"/>
          <p:cNvSpPr/>
          <p:nvPr/>
        </p:nvSpPr>
        <p:spPr>
          <a:xfrm>
            <a:off x="1177625" y="2497461"/>
            <a:ext cx="2488887" cy="1358066"/>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nvGrpSpPr>
          <p:cNvPr id="28" name="Group 27">
            <a:extLst>
              <a:ext uri="{FF2B5EF4-FFF2-40B4-BE49-F238E27FC236}">
                <a16:creationId xmlns:a16="http://schemas.microsoft.com/office/drawing/2014/main" id="{D23D5F8D-18C3-41C3-9D1E-3EB21A836258}"/>
              </a:ext>
            </a:extLst>
          </p:cNvPr>
          <p:cNvGrpSpPr/>
          <p:nvPr/>
        </p:nvGrpSpPr>
        <p:grpSpPr>
          <a:xfrm>
            <a:off x="1175657" y="5208305"/>
            <a:ext cx="2488887" cy="1358066"/>
            <a:chOff x="4430552" y="3303073"/>
            <a:chExt cx="2056657" cy="1051560"/>
          </a:xfrm>
        </p:grpSpPr>
        <p:grpSp>
          <p:nvGrpSpPr>
            <p:cNvPr id="16" name="Group 15">
              <a:extLst>
                <a:ext uri="{FF2B5EF4-FFF2-40B4-BE49-F238E27FC236}">
                  <a16:creationId xmlns:a16="http://schemas.microsoft.com/office/drawing/2014/main" id="{CEB87E98-4D63-47B1-B212-2897D545DF32}"/>
                </a:ext>
              </a:extLst>
            </p:cNvPr>
            <p:cNvGrpSpPr/>
            <p:nvPr/>
          </p:nvGrpSpPr>
          <p:grpSpPr>
            <a:xfrm>
              <a:off x="4627553" y="3581583"/>
              <a:ext cx="1662662" cy="613142"/>
              <a:chOff x="4627553" y="3581583"/>
              <a:chExt cx="1662662" cy="613142"/>
            </a:xfrm>
          </p:grpSpPr>
          <p:pic>
            <p:nvPicPr>
              <p:cNvPr id="8" name="Picture 7"/>
              <p:cNvPicPr>
                <a:picLocks noChangeAspect="1"/>
              </p:cNvPicPr>
              <p:nvPr/>
            </p:nvPicPr>
            <p:blipFill>
              <a:blip r:embed="rId6"/>
              <a:stretch>
                <a:fillRect/>
              </a:stretch>
            </p:blipFill>
            <p:spPr>
              <a:xfrm>
                <a:off x="4956100" y="3581583"/>
                <a:ext cx="1005563" cy="193870"/>
              </a:xfrm>
              <a:prstGeom prst="rect">
                <a:avLst/>
              </a:prstGeom>
            </p:spPr>
          </p:pic>
          <p:sp>
            <p:nvSpPr>
              <p:cNvPr id="23" name="Rectangle 22"/>
              <p:cNvSpPr/>
              <p:nvPr/>
            </p:nvSpPr>
            <p:spPr>
              <a:xfrm>
                <a:off x="4627553" y="3932580"/>
                <a:ext cx="1662662" cy="262145"/>
              </a:xfrm>
              <a:prstGeom prst="rect">
                <a:avLst/>
              </a:prstGeom>
            </p:spPr>
            <p:txBody>
              <a:bodyPr wrap="none">
                <a:spAutoFit/>
              </a:bodyPr>
              <a:lstStyle/>
              <a:p>
                <a:pPr algn="ctr"/>
                <a:r>
                  <a:rPr lang="en-US" sz="800" b="1" dirty="0">
                    <a:latin typeface="Poppins Light" panose="00000400000000000000" pitchFamily="2" charset="0"/>
                    <a:ea typeface="Times New Roman" panose="02020803070505020304" pitchFamily="18" charset="0"/>
                    <a:cs typeface="Poppins Light" panose="00000400000000000000" pitchFamily="2" charset="0"/>
                  </a:rPr>
                  <a:t>Remote Controlled Weapon System</a:t>
                </a:r>
              </a:p>
              <a:p>
                <a:pPr algn="ctr"/>
                <a:r>
                  <a:rPr lang="en-US" sz="800" b="1" dirty="0">
                    <a:latin typeface="Poppins Light" panose="00000400000000000000" pitchFamily="2" charset="0"/>
                    <a:ea typeface="Times New Roman" panose="02020803070505020304" pitchFamily="18" charset="0"/>
                    <a:cs typeface="Poppins Light" panose="00000400000000000000" pitchFamily="2" charset="0"/>
                  </a:rPr>
                  <a:t>ROLUS, Slovakia</a:t>
                </a:r>
                <a:endParaRPr lang="en-IN" sz="800" b="1" dirty="0">
                  <a:latin typeface="Poppins Light" panose="00000400000000000000" pitchFamily="2" charset="0"/>
                  <a:ea typeface="Times New Roman" panose="02020803070505020304" pitchFamily="18" charset="0"/>
                  <a:cs typeface="Poppins Light" panose="00000400000000000000" pitchFamily="2" charset="0"/>
                </a:endParaRPr>
              </a:p>
            </p:txBody>
          </p:sp>
        </p:grpSp>
        <p:sp>
          <p:nvSpPr>
            <p:cNvPr id="10" name="Rectangles 9"/>
            <p:cNvSpPr/>
            <p:nvPr/>
          </p:nvSpPr>
          <p:spPr>
            <a:xfrm>
              <a:off x="4430552" y="3303073"/>
              <a:ext cx="2056657" cy="1051560"/>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sp>
        <p:nvSpPr>
          <p:cNvPr id="11" name="Rectangles 10"/>
          <p:cNvSpPr/>
          <p:nvPr/>
        </p:nvSpPr>
        <p:spPr>
          <a:xfrm>
            <a:off x="3665528" y="3855527"/>
            <a:ext cx="2656126" cy="1358066"/>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sp>
        <p:nvSpPr>
          <p:cNvPr id="12" name="Rectangles 11"/>
          <p:cNvSpPr/>
          <p:nvPr/>
        </p:nvSpPr>
        <p:spPr>
          <a:xfrm>
            <a:off x="1176641" y="3855527"/>
            <a:ext cx="2488887" cy="1358066"/>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nvGrpSpPr>
          <p:cNvPr id="29" name="Group 28">
            <a:extLst>
              <a:ext uri="{FF2B5EF4-FFF2-40B4-BE49-F238E27FC236}">
                <a16:creationId xmlns:a16="http://schemas.microsoft.com/office/drawing/2014/main" id="{8E870AE2-F4DA-4CE1-8CE8-E6C75D787F6F}"/>
              </a:ext>
            </a:extLst>
          </p:cNvPr>
          <p:cNvGrpSpPr/>
          <p:nvPr/>
        </p:nvGrpSpPr>
        <p:grpSpPr>
          <a:xfrm>
            <a:off x="3664544" y="5216905"/>
            <a:ext cx="2656126" cy="1358066"/>
            <a:chOff x="4429790" y="4354633"/>
            <a:chExt cx="2056657" cy="1051560"/>
          </a:xfrm>
        </p:grpSpPr>
        <p:grpSp>
          <p:nvGrpSpPr>
            <p:cNvPr id="27" name="Group 26">
              <a:extLst>
                <a:ext uri="{FF2B5EF4-FFF2-40B4-BE49-F238E27FC236}">
                  <a16:creationId xmlns:a16="http://schemas.microsoft.com/office/drawing/2014/main" id="{F407FDDA-B84A-4E1F-AEDF-936AAE867A5E}"/>
                </a:ext>
              </a:extLst>
            </p:cNvPr>
            <p:cNvGrpSpPr/>
            <p:nvPr/>
          </p:nvGrpSpPr>
          <p:grpSpPr>
            <a:xfrm>
              <a:off x="4804494" y="4513035"/>
              <a:ext cx="1307249" cy="786477"/>
              <a:chOff x="4804494" y="4513035"/>
              <a:chExt cx="1307249" cy="786477"/>
            </a:xfrm>
          </p:grpSpPr>
          <p:pic>
            <p:nvPicPr>
              <p:cNvPr id="33" name="Picture 32"/>
              <p:cNvPicPr/>
              <p:nvPr/>
            </p:nvPicPr>
            <p:blipFill rotWithShape="1">
              <a:blip r:embed="rId7"/>
              <a:srcRect l="18944" t="35331" r="59586" b="32401"/>
              <a:stretch>
                <a:fillRect/>
              </a:stretch>
            </p:blipFill>
            <p:spPr bwMode="auto">
              <a:xfrm>
                <a:off x="5161045" y="4513035"/>
                <a:ext cx="594145" cy="435914"/>
              </a:xfrm>
              <a:prstGeom prst="rect">
                <a:avLst/>
              </a:prstGeom>
              <a:ln>
                <a:noFill/>
              </a:ln>
            </p:spPr>
          </p:pic>
          <p:sp>
            <p:nvSpPr>
              <p:cNvPr id="24" name="Rectangle 23"/>
              <p:cNvSpPr/>
              <p:nvPr/>
            </p:nvSpPr>
            <p:spPr>
              <a:xfrm>
                <a:off x="4804494" y="5037367"/>
                <a:ext cx="1307249" cy="262145"/>
              </a:xfrm>
              <a:prstGeom prst="rect">
                <a:avLst/>
              </a:prstGeom>
            </p:spPr>
            <p:txBody>
              <a:bodyPr wrap="none">
                <a:spAutoFit/>
              </a:bodyPr>
              <a:lstStyle/>
              <a:p>
                <a:pPr algn="ctr"/>
                <a:r>
                  <a:rPr lang="en-IN" sz="800" b="1" dirty="0">
                    <a:latin typeface="Poppins Light" panose="00000400000000000000" pitchFamily="2" charset="0"/>
                    <a:ea typeface="Times New Roman" panose="02020803070505020304" pitchFamily="18" charset="0"/>
                    <a:cs typeface="Poppins Light" panose="00000400000000000000" pitchFamily="2" charset="0"/>
                  </a:rPr>
                  <a:t>Loitering Munitions</a:t>
                </a:r>
              </a:p>
              <a:p>
                <a:pPr algn="ctr"/>
                <a:r>
                  <a:rPr lang="en-IN" sz="800" b="1" dirty="0">
                    <a:latin typeface="Poppins Light" panose="00000400000000000000" pitchFamily="2" charset="0"/>
                    <a:ea typeface="Times New Roman" panose="02020803070505020304" pitchFamily="18" charset="0"/>
                    <a:cs typeface="Poppins Light" panose="00000400000000000000" pitchFamily="2" charset="0"/>
                  </a:rPr>
                  <a:t>Lemontronix </a:t>
                </a:r>
                <a:r>
                  <a:rPr lang="en-IN" sz="800" b="1" dirty="0" err="1">
                    <a:latin typeface="Poppins Light" panose="00000400000000000000" pitchFamily="2" charset="0"/>
                    <a:ea typeface="Times New Roman" panose="02020803070505020304" pitchFamily="18" charset="0"/>
                    <a:cs typeface="Poppins Light" panose="00000400000000000000" pitchFamily="2" charset="0"/>
                  </a:rPr>
                  <a:t>GmBH</a:t>
                </a:r>
                <a:r>
                  <a:rPr lang="en-IN" sz="800" b="1" dirty="0">
                    <a:latin typeface="Poppins Light" panose="00000400000000000000" pitchFamily="2" charset="0"/>
                    <a:ea typeface="Times New Roman" panose="02020803070505020304" pitchFamily="18" charset="0"/>
                    <a:cs typeface="Poppins Light" panose="00000400000000000000" pitchFamily="2" charset="0"/>
                  </a:rPr>
                  <a:t>, Germany</a:t>
                </a:r>
                <a:endParaRPr lang="en-IN" sz="800" b="1" dirty="0">
                  <a:latin typeface="Poppins Light" panose="00000400000000000000" pitchFamily="2" charset="0"/>
                  <a:ea typeface="Calibri" panose="020F0702030404030204" pitchFamily="34" charset="0"/>
                  <a:cs typeface="Poppins Light" panose="00000400000000000000" pitchFamily="2" charset="0"/>
                </a:endParaRPr>
              </a:p>
            </p:txBody>
          </p:sp>
        </p:grpSp>
        <p:sp>
          <p:nvSpPr>
            <p:cNvPr id="13" name="Rectangles 12"/>
            <p:cNvSpPr/>
            <p:nvPr/>
          </p:nvSpPr>
          <p:spPr>
            <a:xfrm>
              <a:off x="4429790" y="4354633"/>
              <a:ext cx="2056657" cy="1051560"/>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080" dirty="0">
                <a:latin typeface="Poppins Light" panose="00000400000000000000" pitchFamily="2" charset="0"/>
              </a:endParaRPr>
            </a:p>
          </p:txBody>
        </p:sp>
      </p:grpSp>
      <p:sp>
        <p:nvSpPr>
          <p:cNvPr id="25" name="TextBox 24"/>
          <p:cNvSpPr txBox="1"/>
          <p:nvPr/>
        </p:nvSpPr>
        <p:spPr>
          <a:xfrm>
            <a:off x="548214" y="1155344"/>
            <a:ext cx="6404129" cy="739731"/>
          </a:xfrm>
          <a:prstGeom prst="rect">
            <a:avLst/>
          </a:prstGeom>
          <a:noFill/>
        </p:spPr>
        <p:txBody>
          <a:bodyPr wrap="square" rtlCol="0">
            <a:noAutofit/>
          </a:bodyPr>
          <a:lstStyle/>
          <a:p>
            <a:pPr>
              <a:lnSpc>
                <a:spcPct val="110000"/>
              </a:lnSpc>
            </a:pPr>
            <a:r>
              <a:rPr lang="en-US" sz="1100" dirty="0">
                <a:latin typeface="Poppins Light" panose="00000400000000000000" pitchFamily="2" charset="0"/>
              </a:rPr>
              <a:t>JCBL stays ahead of the curve through continuous investment in research and development, cutting-edge technology and strategic collaborations with global market leaders, design houses, and engineering firms. Our strength lies in bringing together diverse, multidisciplinary teams that work in real time to tackle complex engineering challenges and deliver world-class tailor made solutions.</a:t>
            </a:r>
            <a:endParaRPr lang="en-IN" sz="1100" dirty="0">
              <a:solidFill>
                <a:srgbClr val="FF0000"/>
              </a:solidFill>
              <a:latin typeface="Poppins Light" panose="00000400000000000000" pitchFamily="2" charset="0"/>
            </a:endParaRPr>
          </a:p>
        </p:txBody>
      </p:sp>
    </p:spTree>
    <p:extLst>
      <p:ext uri="{BB962C8B-B14F-4D97-AF65-F5344CB8AC3E}">
        <p14:creationId xmlns:p14="http://schemas.microsoft.com/office/powerpoint/2010/main" val="2593196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p:cNvSpPr txBox="1"/>
          <p:nvPr/>
        </p:nvSpPr>
        <p:spPr>
          <a:xfrm>
            <a:off x="549496" y="706380"/>
            <a:ext cx="3905788" cy="304800"/>
          </a:xfrm>
          <a:prstGeom prst="rect">
            <a:avLst/>
          </a:prstGeom>
        </p:spPr>
        <p:txBody>
          <a:bodyPr vert="horz" lIns="54851" tIns="7618" rIns="54851" bIns="27425" rtlCol="0" anchor="ctr">
            <a:norm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7618">
              <a:spcBef>
                <a:spcPts val="60"/>
              </a:spcBef>
              <a:defRPr/>
            </a:pPr>
            <a:r>
              <a:rPr lang="en-IN" sz="1800" spc="48" dirty="0">
                <a:solidFill>
                  <a:schemeClr val="tx1"/>
                </a:solidFill>
                <a:latin typeface="+mj-lt"/>
                <a:cs typeface="Poppins Light" panose="00000400000000000000" pitchFamily="2" charset="0"/>
              </a:rPr>
              <a:t>QUALITY CONTROL SYSTEM</a:t>
            </a:r>
          </a:p>
        </p:txBody>
      </p:sp>
      <p:sp>
        <p:nvSpPr>
          <p:cNvPr id="6" name="Rectangle 5"/>
          <p:cNvSpPr/>
          <p:nvPr/>
        </p:nvSpPr>
        <p:spPr>
          <a:xfrm>
            <a:off x="535743" y="1218107"/>
            <a:ext cx="6271457" cy="823302"/>
          </a:xfrm>
          <a:prstGeom prst="rect">
            <a:avLst/>
          </a:prstGeom>
        </p:spPr>
        <p:txBody>
          <a:bodyPr wrap="square">
            <a:spAutoFit/>
          </a:bodyPr>
          <a:lstStyle/>
          <a:p>
            <a:pPr algn="just"/>
            <a:r>
              <a:rPr lang="en-US" altLang="en-US" sz="1200" b="1" cap="all" dirty="0">
                <a:solidFill>
                  <a:srgbClr val="2B2B2A"/>
                </a:solidFill>
                <a:latin typeface="Poppins SemiBold" panose="020B0502040204020203" pitchFamily="2" charset="0"/>
                <a:cs typeface="Poppins SemiBold" panose="020B0502040204020203" pitchFamily="2" charset="0"/>
              </a:rPr>
              <a:t>Our Quality Policy</a:t>
            </a:r>
            <a:endParaRPr lang="en-US" altLang="en-US" sz="1100" b="1" dirty="0">
              <a:solidFill>
                <a:srgbClr val="2B2B2A"/>
              </a:solidFill>
              <a:latin typeface="Poppins Light" panose="00000400000000000000" pitchFamily="2" charset="0"/>
              <a:cs typeface="Poppins Light" panose="00000400000000000000" pitchFamily="2" charset="0"/>
            </a:endParaRPr>
          </a:p>
          <a:p>
            <a:pPr eaLnBrk="1" hangingPunct="1">
              <a:lnSpc>
                <a:spcPct val="100000"/>
              </a:lnSpc>
              <a:spcBef>
                <a:spcPts val="300"/>
              </a:spcBef>
            </a:pPr>
            <a:r>
              <a:rPr lang="en-US" altLang="en-US" sz="1100" dirty="0">
                <a:solidFill>
                  <a:srgbClr val="2B2B2A"/>
                </a:solidFill>
                <a:latin typeface="Poppins Light" panose="00000400000000000000" pitchFamily="2" charset="0"/>
                <a:cs typeface="Poppins Light" panose="00000400000000000000" pitchFamily="2" charset="0"/>
              </a:rPr>
              <a:t>We always remain committed towards total satisfaction of our Customers, Associates and Society at large through continual improvement in Quality Management System and the collective effort of all our employees.</a:t>
            </a:r>
            <a:endParaRPr lang="en-US" altLang="en-US" sz="1100" dirty="0">
              <a:solidFill>
                <a:srgbClr val="000000"/>
              </a:solidFill>
              <a:latin typeface="Poppins Light" panose="00000400000000000000" pitchFamily="2" charset="0"/>
              <a:cs typeface="Poppins Light" panose="00000400000000000000" pitchFamily="2" charset="0"/>
            </a:endParaRPr>
          </a:p>
        </p:txBody>
      </p:sp>
      <p:pic>
        <p:nvPicPr>
          <p:cNvPr id="10" name="Picture 9" descr="logo-IATF"/>
          <p:cNvPicPr>
            <a:picLocks noChangeAspect="1"/>
          </p:cNvPicPr>
          <p:nvPr/>
        </p:nvPicPr>
        <p:blipFill>
          <a:blip r:embed="rId2"/>
          <a:stretch>
            <a:fillRect/>
          </a:stretch>
        </p:blipFill>
        <p:spPr>
          <a:xfrm>
            <a:off x="710784" y="2396357"/>
            <a:ext cx="534359" cy="518605"/>
          </a:xfrm>
          <a:prstGeom prst="rect">
            <a:avLst/>
          </a:prstGeom>
        </p:spPr>
      </p:pic>
      <p:pic>
        <p:nvPicPr>
          <p:cNvPr id="11" name="Picture 10" descr="ISO_9001-2015.svg-2"/>
          <p:cNvPicPr>
            <a:picLocks noChangeAspect="1"/>
          </p:cNvPicPr>
          <p:nvPr/>
        </p:nvPicPr>
        <p:blipFill>
          <a:blip r:embed="rId3"/>
          <a:stretch>
            <a:fillRect/>
          </a:stretch>
        </p:blipFill>
        <p:spPr>
          <a:xfrm>
            <a:off x="1872749" y="2388266"/>
            <a:ext cx="598226" cy="530101"/>
          </a:xfrm>
          <a:prstGeom prst="rect">
            <a:avLst/>
          </a:prstGeom>
        </p:spPr>
      </p:pic>
      <p:pic>
        <p:nvPicPr>
          <p:cNvPr id="13" name="Picture 12" descr="cmmi-level-3-logo-4DCCE6E1E2-seeklogo.com"/>
          <p:cNvPicPr>
            <a:picLocks noChangeAspect="1"/>
          </p:cNvPicPr>
          <p:nvPr/>
        </p:nvPicPr>
        <p:blipFill>
          <a:blip r:embed="rId4"/>
          <a:stretch>
            <a:fillRect/>
          </a:stretch>
        </p:blipFill>
        <p:spPr>
          <a:xfrm>
            <a:off x="3294867" y="2388692"/>
            <a:ext cx="588859" cy="467085"/>
          </a:xfrm>
          <a:prstGeom prst="rect">
            <a:avLst/>
          </a:prstGeom>
        </p:spPr>
      </p:pic>
      <p:pic>
        <p:nvPicPr>
          <p:cNvPr id="14" name="Picture 13" descr="ISO 27001"/>
          <p:cNvPicPr>
            <a:picLocks noChangeAspect="1"/>
          </p:cNvPicPr>
          <p:nvPr/>
        </p:nvPicPr>
        <p:blipFill>
          <a:blip r:embed="rId5"/>
          <a:srcRect l="24535" r="23743"/>
          <a:stretch>
            <a:fillRect/>
          </a:stretch>
        </p:blipFill>
        <p:spPr>
          <a:xfrm>
            <a:off x="4518996" y="2339728"/>
            <a:ext cx="572679" cy="592266"/>
          </a:xfrm>
          <a:prstGeom prst="rect">
            <a:avLst/>
          </a:prstGeom>
        </p:spPr>
      </p:pic>
      <p:pic>
        <p:nvPicPr>
          <p:cNvPr id="15" name="Picture 14" descr="iso-3834-2-2005-fusion-welding-certification-services-500x500"/>
          <p:cNvPicPr>
            <a:picLocks noChangeAspect="1"/>
          </p:cNvPicPr>
          <p:nvPr/>
        </p:nvPicPr>
        <p:blipFill>
          <a:blip r:embed="rId6">
            <a:lum bright="12000"/>
          </a:blip>
          <a:stretch>
            <a:fillRect/>
          </a:stretch>
        </p:blipFill>
        <p:spPr>
          <a:xfrm>
            <a:off x="5788256" y="2241797"/>
            <a:ext cx="824743" cy="783867"/>
          </a:xfrm>
          <a:prstGeom prst="rect">
            <a:avLst/>
          </a:prstGeom>
        </p:spPr>
      </p:pic>
      <p:pic>
        <p:nvPicPr>
          <p:cNvPr id="16" name="Picture 15" descr="ISO-3834-2-1"/>
          <p:cNvPicPr>
            <a:picLocks noChangeAspect="1"/>
          </p:cNvPicPr>
          <p:nvPr/>
        </p:nvPicPr>
        <p:blipFill>
          <a:blip r:embed="rId7"/>
          <a:srcRect l="20511" t="21789" r="20988" b="20689"/>
          <a:stretch>
            <a:fillRect/>
          </a:stretch>
        </p:blipFill>
        <p:spPr>
          <a:xfrm>
            <a:off x="743995" y="3723419"/>
            <a:ext cx="481987" cy="468362"/>
          </a:xfrm>
          <a:prstGeom prst="rect">
            <a:avLst/>
          </a:prstGeom>
        </p:spPr>
      </p:pic>
      <p:pic>
        <p:nvPicPr>
          <p:cNvPr id="17" name="Picture 16" descr="6-as-9100-certification-logo"/>
          <p:cNvPicPr>
            <a:picLocks noChangeAspect="1"/>
          </p:cNvPicPr>
          <p:nvPr/>
        </p:nvPicPr>
        <p:blipFill>
          <a:blip r:embed="rId8"/>
          <a:srcRect t="15656"/>
          <a:stretch>
            <a:fillRect/>
          </a:stretch>
        </p:blipFill>
        <p:spPr>
          <a:xfrm>
            <a:off x="1874876" y="3722567"/>
            <a:ext cx="608019" cy="496890"/>
          </a:xfrm>
          <a:prstGeom prst="rect">
            <a:avLst/>
          </a:prstGeom>
        </p:spPr>
      </p:pic>
      <p:pic>
        <p:nvPicPr>
          <p:cNvPr id="18" name="Picture 17" descr="dgqa_logo"/>
          <p:cNvPicPr>
            <a:picLocks noChangeAspect="1"/>
          </p:cNvPicPr>
          <p:nvPr/>
        </p:nvPicPr>
        <p:blipFill>
          <a:blip r:embed="rId9"/>
          <a:stretch>
            <a:fillRect/>
          </a:stretch>
        </p:blipFill>
        <p:spPr>
          <a:xfrm>
            <a:off x="3305936" y="3674028"/>
            <a:ext cx="581194" cy="573105"/>
          </a:xfrm>
          <a:prstGeom prst="rect">
            <a:avLst/>
          </a:prstGeom>
        </p:spPr>
      </p:pic>
      <p:pic>
        <p:nvPicPr>
          <p:cNvPr id="19" name="Picture 18" descr="iris-certification-international-railway-industry-standard-certification-iso-ts-22163-2017-iris--500x500"/>
          <p:cNvPicPr>
            <a:picLocks noChangeAspect="1"/>
          </p:cNvPicPr>
          <p:nvPr/>
        </p:nvPicPr>
        <p:blipFill>
          <a:blip r:embed="rId10"/>
          <a:stretch>
            <a:fillRect/>
          </a:stretch>
        </p:blipFill>
        <p:spPr>
          <a:xfrm>
            <a:off x="788703" y="5311754"/>
            <a:ext cx="436854" cy="337647"/>
          </a:xfrm>
          <a:prstGeom prst="rect">
            <a:avLst/>
          </a:prstGeom>
        </p:spPr>
      </p:pic>
      <p:pic>
        <p:nvPicPr>
          <p:cNvPr id="20" name="Picture 19" descr="Image-Mobile-PESO"/>
          <p:cNvPicPr>
            <a:picLocks noChangeAspect="1"/>
          </p:cNvPicPr>
          <p:nvPr/>
        </p:nvPicPr>
        <p:blipFill>
          <a:blip r:embed="rId11"/>
          <a:stretch>
            <a:fillRect/>
          </a:stretch>
        </p:blipFill>
        <p:spPr>
          <a:xfrm>
            <a:off x="1906385" y="5221488"/>
            <a:ext cx="589285" cy="517328"/>
          </a:xfrm>
          <a:prstGeom prst="rect">
            <a:avLst/>
          </a:prstGeom>
        </p:spPr>
      </p:pic>
      <p:pic>
        <p:nvPicPr>
          <p:cNvPr id="21" name="Picture 20" descr="ISO_9001_2018_900px"/>
          <p:cNvPicPr>
            <a:picLocks noChangeAspect="1"/>
          </p:cNvPicPr>
          <p:nvPr/>
        </p:nvPicPr>
        <p:blipFill>
          <a:blip r:embed="rId12"/>
          <a:stretch>
            <a:fillRect/>
          </a:stretch>
        </p:blipFill>
        <p:spPr>
          <a:xfrm>
            <a:off x="3337019" y="5204884"/>
            <a:ext cx="563313" cy="595671"/>
          </a:xfrm>
          <a:prstGeom prst="rect">
            <a:avLst/>
          </a:prstGeom>
        </p:spPr>
      </p:pic>
      <p:sp>
        <p:nvSpPr>
          <p:cNvPr id="22" name="TextBox 3"/>
          <p:cNvSpPr txBox="1"/>
          <p:nvPr/>
        </p:nvSpPr>
        <p:spPr>
          <a:xfrm>
            <a:off x="685237" y="2977125"/>
            <a:ext cx="585453" cy="184666"/>
          </a:xfrm>
          <a:prstGeom prst="rect">
            <a:avLst/>
          </a:prstGeom>
          <a:noFill/>
        </p:spPr>
        <p:txBody>
          <a:bodyPr wrap="square" rtlCol="0">
            <a:spAutoFit/>
          </a:bodyPr>
          <a:lstStyle/>
          <a:p>
            <a:pPr algn="ctr"/>
            <a:r>
              <a:rPr lang="en-IN" sz="600" dirty="0">
                <a:latin typeface="Poppins Light" panose="00000400000000000000" pitchFamily="2" charset="0"/>
                <a:cs typeface="Poppins Light" panose="00000400000000000000" pitchFamily="2" charset="0"/>
                <a:sym typeface="+mn-ea"/>
              </a:rPr>
              <a:t>IATF 16949</a:t>
            </a:r>
          </a:p>
        </p:txBody>
      </p:sp>
      <p:sp>
        <p:nvSpPr>
          <p:cNvPr id="23" name="TextBox 3"/>
          <p:cNvSpPr txBox="1"/>
          <p:nvPr/>
        </p:nvSpPr>
        <p:spPr>
          <a:xfrm>
            <a:off x="1807177" y="2977125"/>
            <a:ext cx="728942" cy="184666"/>
          </a:xfrm>
          <a:prstGeom prst="rect">
            <a:avLst/>
          </a:prstGeom>
          <a:noFill/>
        </p:spPr>
        <p:txBody>
          <a:bodyPr wrap="square" rtlCol="0">
            <a:spAutoFit/>
          </a:bodyPr>
          <a:lstStyle/>
          <a:p>
            <a:pPr algn="ctr"/>
            <a:r>
              <a:rPr lang="en-IN" sz="600" dirty="0">
                <a:latin typeface="Poppins Light" panose="00000400000000000000" pitchFamily="2" charset="0"/>
                <a:cs typeface="Poppins Light" panose="00000400000000000000" pitchFamily="2" charset="0"/>
                <a:sym typeface="+mn-ea"/>
              </a:rPr>
              <a:t>ISO 9001꞉2015</a:t>
            </a:r>
          </a:p>
        </p:txBody>
      </p:sp>
      <p:pic>
        <p:nvPicPr>
          <p:cNvPr id="2051" name="Picture 3"/>
          <p:cNvPicPr>
            <a:picLocks noChangeAspect="1" noChangeArrowheads="1"/>
          </p:cNvPicPr>
          <p:nvPr/>
        </p:nvPicPr>
        <p:blipFill rotWithShape="1">
          <a:blip r:embed="rId13">
            <a:extLst>
              <a:ext uri="{28A0092B-C50C-407E-A947-70E740481C1C}">
                <a14:useLocalDpi xmlns:a14="http://schemas.microsoft.com/office/drawing/2010/main" val="0"/>
              </a:ext>
            </a:extLst>
          </a:blip>
          <a:srcRect l="74949" t="31429" r="8673" b="27891"/>
          <a:stretch>
            <a:fillRect/>
          </a:stretch>
        </p:blipFill>
        <p:spPr bwMode="auto">
          <a:xfrm>
            <a:off x="4795812" y="3544219"/>
            <a:ext cx="1780560" cy="248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3"/>
          <p:cNvSpPr txBox="1"/>
          <p:nvPr/>
        </p:nvSpPr>
        <p:spPr>
          <a:xfrm>
            <a:off x="3254843" y="2977125"/>
            <a:ext cx="668906" cy="184666"/>
          </a:xfrm>
          <a:prstGeom prst="rect">
            <a:avLst/>
          </a:prstGeom>
          <a:noFill/>
        </p:spPr>
        <p:txBody>
          <a:bodyPr wrap="square" rtlCol="0">
            <a:spAutoFit/>
          </a:bodyPr>
          <a:lstStyle/>
          <a:p>
            <a:pPr algn="ctr"/>
            <a:r>
              <a:rPr lang="en-IN" sz="600" dirty="0">
                <a:latin typeface="Poppins Light" panose="00000400000000000000" pitchFamily="2" charset="0"/>
                <a:cs typeface="Poppins Light" panose="00000400000000000000" pitchFamily="2" charset="0"/>
                <a:sym typeface="+mn-ea"/>
              </a:rPr>
              <a:t>CMMI Level 3</a:t>
            </a:r>
          </a:p>
        </p:txBody>
      </p:sp>
      <p:sp>
        <p:nvSpPr>
          <p:cNvPr id="25" name="TextBox 3"/>
          <p:cNvSpPr txBox="1"/>
          <p:nvPr/>
        </p:nvSpPr>
        <p:spPr>
          <a:xfrm>
            <a:off x="4320153" y="2977125"/>
            <a:ext cx="970787" cy="184666"/>
          </a:xfrm>
          <a:prstGeom prst="rect">
            <a:avLst/>
          </a:prstGeom>
          <a:noFill/>
        </p:spPr>
        <p:txBody>
          <a:bodyPr wrap="square" rtlCol="0">
            <a:spAutoFit/>
          </a:bodyPr>
          <a:lstStyle/>
          <a:p>
            <a:pPr algn="ctr"/>
            <a:r>
              <a:rPr lang="en-IN" sz="600" dirty="0">
                <a:latin typeface="Poppins Light" panose="00000400000000000000" pitchFamily="2" charset="0"/>
                <a:cs typeface="Poppins Light" panose="00000400000000000000" pitchFamily="2" charset="0"/>
                <a:sym typeface="+mn-ea"/>
              </a:rPr>
              <a:t>ISO/IEC 27001꞉2013</a:t>
            </a:r>
          </a:p>
        </p:txBody>
      </p:sp>
      <p:sp>
        <p:nvSpPr>
          <p:cNvPr id="26" name="TextBox 3"/>
          <p:cNvSpPr txBox="1"/>
          <p:nvPr/>
        </p:nvSpPr>
        <p:spPr>
          <a:xfrm>
            <a:off x="5703526" y="2977125"/>
            <a:ext cx="994205" cy="184666"/>
          </a:xfrm>
          <a:prstGeom prst="rect">
            <a:avLst/>
          </a:prstGeom>
          <a:noFill/>
        </p:spPr>
        <p:txBody>
          <a:bodyPr wrap="square" rtlCol="0">
            <a:spAutoFit/>
          </a:bodyPr>
          <a:lstStyle/>
          <a:p>
            <a:pPr algn="ctr"/>
            <a:r>
              <a:rPr lang="en-IN" sz="600" dirty="0">
                <a:latin typeface="Poppins Light" panose="00000400000000000000" pitchFamily="2" charset="0"/>
                <a:cs typeface="Poppins Light" panose="00000400000000000000" pitchFamily="2" charset="0"/>
                <a:sym typeface="+mn-ea"/>
              </a:rPr>
              <a:t>EN ISO 3834‐2꞉2005</a:t>
            </a:r>
          </a:p>
        </p:txBody>
      </p:sp>
      <p:sp>
        <p:nvSpPr>
          <p:cNvPr id="27" name="TextBox 3"/>
          <p:cNvSpPr txBox="1"/>
          <p:nvPr/>
        </p:nvSpPr>
        <p:spPr>
          <a:xfrm>
            <a:off x="685237" y="4293116"/>
            <a:ext cx="599930" cy="184666"/>
          </a:xfrm>
          <a:prstGeom prst="rect">
            <a:avLst/>
          </a:prstGeom>
          <a:noFill/>
        </p:spPr>
        <p:txBody>
          <a:bodyPr wrap="square" rtlCol="0">
            <a:spAutoFit/>
          </a:bodyPr>
          <a:lstStyle/>
          <a:p>
            <a:pPr algn="ctr"/>
            <a:r>
              <a:rPr lang="en-IN" sz="600" dirty="0">
                <a:latin typeface="Poppins Light" panose="00000400000000000000" pitchFamily="2" charset="0"/>
                <a:cs typeface="Poppins Light" panose="00000400000000000000" pitchFamily="2" charset="0"/>
                <a:sym typeface="+mn-ea"/>
              </a:rPr>
              <a:t>EN 15085‐2</a:t>
            </a:r>
          </a:p>
        </p:txBody>
      </p:sp>
      <p:sp>
        <p:nvSpPr>
          <p:cNvPr id="28" name="TextBox 3"/>
          <p:cNvSpPr txBox="1"/>
          <p:nvPr/>
        </p:nvSpPr>
        <p:spPr>
          <a:xfrm>
            <a:off x="591991" y="5812050"/>
            <a:ext cx="795364" cy="184666"/>
          </a:xfrm>
          <a:prstGeom prst="rect">
            <a:avLst/>
          </a:prstGeom>
          <a:noFill/>
        </p:spPr>
        <p:txBody>
          <a:bodyPr wrap="square" rtlCol="0">
            <a:spAutoFit/>
          </a:bodyPr>
          <a:lstStyle/>
          <a:p>
            <a:pPr algn="ctr"/>
            <a:r>
              <a:rPr lang="en-IN" sz="600" dirty="0">
                <a:latin typeface="Poppins Light" panose="00000400000000000000" pitchFamily="2" charset="0"/>
                <a:cs typeface="Poppins Light" panose="00000400000000000000" pitchFamily="2" charset="0"/>
                <a:sym typeface="+mn-ea"/>
              </a:rPr>
              <a:t>IRIS 22163‐2017</a:t>
            </a:r>
          </a:p>
        </p:txBody>
      </p:sp>
      <p:sp>
        <p:nvSpPr>
          <p:cNvPr id="29" name="TextBox 3"/>
          <p:cNvSpPr txBox="1"/>
          <p:nvPr/>
        </p:nvSpPr>
        <p:spPr>
          <a:xfrm>
            <a:off x="1950241" y="4293116"/>
            <a:ext cx="457292" cy="276999"/>
          </a:xfrm>
          <a:prstGeom prst="rect">
            <a:avLst/>
          </a:prstGeom>
          <a:noFill/>
        </p:spPr>
        <p:txBody>
          <a:bodyPr wrap="square" rtlCol="0">
            <a:spAutoFit/>
          </a:bodyPr>
          <a:lstStyle/>
          <a:p>
            <a:pPr algn="ctr"/>
            <a:r>
              <a:rPr lang="en-US" sz="600" dirty="0">
                <a:latin typeface="Poppins Light" panose="00000400000000000000" pitchFamily="2" charset="0"/>
                <a:cs typeface="Poppins Light" panose="00000400000000000000" pitchFamily="2" charset="0"/>
                <a:sym typeface="+mn-ea"/>
              </a:rPr>
              <a:t>AS 9100</a:t>
            </a:r>
          </a:p>
        </p:txBody>
      </p:sp>
      <p:sp>
        <p:nvSpPr>
          <p:cNvPr id="30" name="TextBox 3"/>
          <p:cNvSpPr txBox="1"/>
          <p:nvPr/>
        </p:nvSpPr>
        <p:spPr>
          <a:xfrm>
            <a:off x="2987024" y="4293118"/>
            <a:ext cx="1219019" cy="276999"/>
          </a:xfrm>
          <a:prstGeom prst="rect">
            <a:avLst/>
          </a:prstGeom>
          <a:noFill/>
        </p:spPr>
        <p:txBody>
          <a:bodyPr wrap="square" rtlCol="0">
            <a:spAutoFit/>
          </a:bodyPr>
          <a:lstStyle/>
          <a:p>
            <a:pPr algn="ctr"/>
            <a:r>
              <a:rPr lang="en-IN" sz="600" dirty="0">
                <a:latin typeface="Poppins Light" panose="00000400000000000000" pitchFamily="2" charset="0"/>
                <a:cs typeface="Poppins Light" panose="00000400000000000000" pitchFamily="2" charset="0"/>
                <a:sym typeface="+mn-ea"/>
              </a:rPr>
              <a:t>Registered with</a:t>
            </a:r>
          </a:p>
          <a:p>
            <a:pPr algn="ctr"/>
            <a:r>
              <a:rPr lang="en-IN" sz="600" dirty="0">
                <a:latin typeface="Poppins Light" panose="00000400000000000000" pitchFamily="2" charset="0"/>
                <a:cs typeface="Poppins Light" panose="00000400000000000000" pitchFamily="2" charset="0"/>
                <a:sym typeface="+mn-ea"/>
              </a:rPr>
              <a:t>Ministry of Defence–DGQA</a:t>
            </a:r>
          </a:p>
        </p:txBody>
      </p:sp>
      <p:sp>
        <p:nvSpPr>
          <p:cNvPr id="31" name="TextBox 3"/>
          <p:cNvSpPr txBox="1"/>
          <p:nvPr/>
        </p:nvSpPr>
        <p:spPr>
          <a:xfrm>
            <a:off x="2923156" y="5812051"/>
            <a:ext cx="1390610" cy="276999"/>
          </a:xfrm>
          <a:prstGeom prst="rect">
            <a:avLst/>
          </a:prstGeom>
          <a:noFill/>
        </p:spPr>
        <p:txBody>
          <a:bodyPr wrap="square" rtlCol="0">
            <a:spAutoFit/>
          </a:bodyPr>
          <a:lstStyle/>
          <a:p>
            <a:pPr algn="ctr"/>
            <a:r>
              <a:rPr lang="en-US" sz="600" dirty="0">
                <a:latin typeface="Poppins Light" panose="00000400000000000000" pitchFamily="2" charset="0"/>
                <a:cs typeface="Poppins Light" panose="00000400000000000000" pitchFamily="2" charset="0"/>
                <a:sym typeface="+mn-ea"/>
              </a:rPr>
              <a:t>LRQA Certified- International</a:t>
            </a:r>
          </a:p>
          <a:p>
            <a:pPr algn="ctr"/>
            <a:r>
              <a:rPr lang="en-IN" sz="600" dirty="0">
                <a:latin typeface="Poppins Light" panose="00000400000000000000" pitchFamily="2" charset="0"/>
                <a:cs typeface="Poppins Light" panose="00000400000000000000" pitchFamily="2" charset="0"/>
                <a:sym typeface="+mn-ea"/>
              </a:rPr>
              <a:t>Convention for  Safe Container</a:t>
            </a:r>
          </a:p>
        </p:txBody>
      </p:sp>
      <p:sp>
        <p:nvSpPr>
          <p:cNvPr id="32" name="TextBox 3"/>
          <p:cNvSpPr txBox="1"/>
          <p:nvPr/>
        </p:nvSpPr>
        <p:spPr>
          <a:xfrm>
            <a:off x="1838259" y="5812050"/>
            <a:ext cx="725536" cy="184666"/>
          </a:xfrm>
          <a:prstGeom prst="rect">
            <a:avLst/>
          </a:prstGeom>
          <a:noFill/>
        </p:spPr>
        <p:txBody>
          <a:bodyPr wrap="square" rtlCol="0">
            <a:spAutoFit/>
          </a:bodyPr>
          <a:lstStyle/>
          <a:p>
            <a:pPr algn="ctr"/>
            <a:r>
              <a:rPr lang="en-IN" sz="600" dirty="0">
                <a:latin typeface="Poppins Light" panose="00000400000000000000" pitchFamily="2" charset="0"/>
                <a:cs typeface="Poppins Light" panose="00000400000000000000" pitchFamily="2" charset="0"/>
                <a:sym typeface="+mn-ea"/>
              </a:rPr>
              <a:t>PESO Certified</a:t>
            </a:r>
          </a:p>
        </p:txBody>
      </p:sp>
    </p:spTree>
    <p:extLst>
      <p:ext uri="{BB962C8B-B14F-4D97-AF65-F5344CB8AC3E}">
        <p14:creationId xmlns:p14="http://schemas.microsoft.com/office/powerpoint/2010/main" val="3296824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SL FINAL"/>
          <p:cNvPicPr>
            <a:picLocks noChangeAspect="1"/>
          </p:cNvPicPr>
          <p:nvPr/>
        </p:nvPicPr>
        <p:blipFill>
          <a:blip r:embed="rId2"/>
          <a:stretch>
            <a:fillRect/>
          </a:stretch>
        </p:blipFill>
        <p:spPr>
          <a:xfrm>
            <a:off x="9900740" y="4575832"/>
            <a:ext cx="2267158" cy="711063"/>
          </a:xfrm>
          <a:prstGeom prst="rect">
            <a:avLst/>
          </a:prstGeom>
        </p:spPr>
      </p:pic>
      <p:sp>
        <p:nvSpPr>
          <p:cNvPr id="5" name="Rectangle 4">
            <a:extLst>
              <a:ext uri="{FF2B5EF4-FFF2-40B4-BE49-F238E27FC236}">
                <a16:creationId xmlns:a16="http://schemas.microsoft.com/office/drawing/2014/main" id="{1E4E33F9-C2C6-4C77-96C3-0477007030F4}"/>
              </a:ext>
            </a:extLst>
          </p:cNvPr>
          <p:cNvSpPr/>
          <p:nvPr/>
        </p:nvSpPr>
        <p:spPr>
          <a:xfrm>
            <a:off x="0" y="0"/>
            <a:ext cx="7315201" cy="7315200"/>
          </a:xfrm>
          <a:prstGeom prst="rect">
            <a:avLst/>
          </a:prstGeom>
          <a:solidFill>
            <a:srgbClr val="435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059D578-107F-4065-8783-1EA8709E2C71}"/>
              </a:ext>
            </a:extLst>
          </p:cNvPr>
          <p:cNvPicPr>
            <a:picLocks noChangeAspect="1"/>
          </p:cNvPicPr>
          <p:nvPr/>
        </p:nvPicPr>
        <p:blipFill>
          <a:blip r:embed="rId3"/>
          <a:srcRect/>
          <a:stretch/>
        </p:blipFill>
        <p:spPr>
          <a:xfrm>
            <a:off x="2452439" y="796892"/>
            <a:ext cx="2410321" cy="757791"/>
          </a:xfrm>
          <a:prstGeom prst="rect">
            <a:avLst/>
          </a:prstGeom>
        </p:spPr>
      </p:pic>
      <p:sp>
        <p:nvSpPr>
          <p:cNvPr id="8" name="Text Box 4">
            <a:extLst>
              <a:ext uri="{FF2B5EF4-FFF2-40B4-BE49-F238E27FC236}">
                <a16:creationId xmlns:a16="http://schemas.microsoft.com/office/drawing/2014/main" id="{5C2A73B8-66D5-4D97-B508-863B96E465AE}"/>
              </a:ext>
            </a:extLst>
          </p:cNvPr>
          <p:cNvSpPr txBox="1"/>
          <p:nvPr/>
        </p:nvSpPr>
        <p:spPr>
          <a:xfrm>
            <a:off x="1422400" y="3559698"/>
            <a:ext cx="4688114" cy="142192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20000"/>
              </a:lnSpc>
            </a:pPr>
            <a:r>
              <a:rPr lang="en-US" sz="3600" spc="39" dirty="0">
                <a:solidFill>
                  <a:schemeClr val="bg1"/>
                </a:solidFill>
                <a:latin typeface="+mj-lt"/>
                <a:cs typeface="Poppins Light" panose="00000400000000000000" pitchFamily="2" charset="0"/>
                <a:sym typeface="+mn-ea"/>
              </a:rPr>
              <a:t>Striving for a</a:t>
            </a:r>
            <a:br>
              <a:rPr lang="en-US" sz="3600" spc="48" dirty="0">
                <a:solidFill>
                  <a:schemeClr val="bg1"/>
                </a:solidFill>
                <a:latin typeface="+mj-lt"/>
                <a:cs typeface="Poppins Light" panose="00000400000000000000" pitchFamily="2" charset="0"/>
                <a:sym typeface="+mn-ea"/>
              </a:rPr>
            </a:br>
            <a:r>
              <a:rPr lang="en-IN" sz="3600" b="1" spc="36" dirty="0">
                <a:solidFill>
                  <a:schemeClr val="bg1"/>
                </a:solidFill>
                <a:latin typeface="+mj-lt"/>
                <a:cs typeface="Poppins Light" panose="00000400000000000000" pitchFamily="2" charset="0"/>
                <a:sym typeface="+mn-ea"/>
              </a:rPr>
              <a:t>safer future </a:t>
            </a:r>
            <a:endParaRPr lang="en-IN" sz="3600" b="1" dirty="0">
              <a:solidFill>
                <a:schemeClr val="bg1"/>
              </a:solidFill>
              <a:latin typeface="+mj-lt"/>
              <a:cs typeface="Poppins Light" panose="00000400000000000000" pitchFamily="2" charset="0"/>
            </a:endParaRPr>
          </a:p>
        </p:txBody>
      </p:sp>
      <p:pic>
        <p:nvPicPr>
          <p:cNvPr id="9" name="Picture 8">
            <a:extLst>
              <a:ext uri="{FF2B5EF4-FFF2-40B4-BE49-F238E27FC236}">
                <a16:creationId xmlns:a16="http://schemas.microsoft.com/office/drawing/2014/main" id="{6536F37B-B765-48D4-803E-5EB88983330E}"/>
              </a:ext>
            </a:extLst>
          </p:cNvPr>
          <p:cNvPicPr>
            <a:picLocks noChangeAspect="1"/>
          </p:cNvPicPr>
          <p:nvPr/>
        </p:nvPicPr>
        <p:blipFill>
          <a:blip r:embed="rId4"/>
          <a:stretch>
            <a:fillRect/>
          </a:stretch>
        </p:blipFill>
        <p:spPr>
          <a:xfrm>
            <a:off x="10062384" y="6842016"/>
            <a:ext cx="1474702" cy="184337"/>
          </a:xfrm>
          <a:prstGeom prst="rect">
            <a:avLst/>
          </a:prstGeom>
        </p:spPr>
      </p:pic>
    </p:spTree>
    <p:extLst>
      <p:ext uri="{BB962C8B-B14F-4D97-AF65-F5344CB8AC3E}">
        <p14:creationId xmlns:p14="http://schemas.microsoft.com/office/powerpoint/2010/main" val="51758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p:cNvSpPr txBox="1"/>
          <p:nvPr/>
        </p:nvSpPr>
        <p:spPr>
          <a:xfrm>
            <a:off x="582888" y="688744"/>
            <a:ext cx="3905788" cy="304800"/>
          </a:xfrm>
          <a:prstGeom prst="rect">
            <a:avLst/>
          </a:prstGeom>
        </p:spPr>
        <p:txBody>
          <a:bodyPr vert="horz" lIns="54851" tIns="7618" rIns="54851" bIns="27425" rtlCol="0" anchor="ctr">
            <a:normAutofit/>
          </a:bodyP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7618">
              <a:spcBef>
                <a:spcPts val="60"/>
              </a:spcBef>
              <a:defRPr/>
            </a:pPr>
            <a:r>
              <a:rPr lang="en-IN" sz="1800" spc="48" dirty="0">
                <a:solidFill>
                  <a:schemeClr val="tx1"/>
                </a:solidFill>
                <a:latin typeface="+mj-lt"/>
                <a:cs typeface="Poppins Light" panose="00000400000000000000" pitchFamily="2" charset="0"/>
              </a:rPr>
              <a:t>COMPANY BRIEF</a:t>
            </a:r>
          </a:p>
        </p:txBody>
      </p:sp>
      <p:sp>
        <p:nvSpPr>
          <p:cNvPr id="29" name="TextBox 28"/>
          <p:cNvSpPr txBox="1"/>
          <p:nvPr/>
        </p:nvSpPr>
        <p:spPr>
          <a:xfrm>
            <a:off x="781395" y="1546167"/>
            <a:ext cx="5918663" cy="2917347"/>
          </a:xfrm>
          <a:prstGeom prst="rect">
            <a:avLst/>
          </a:prstGeom>
          <a:noFill/>
        </p:spPr>
        <p:txBody>
          <a:bodyPr wrap="square" rtlCol="0">
            <a:noAutofit/>
          </a:bodyPr>
          <a:lstStyle/>
          <a:p>
            <a:pPr>
              <a:lnSpc>
                <a:spcPct val="130000"/>
              </a:lnSpc>
              <a:spcBef>
                <a:spcPts val="1200"/>
              </a:spcBef>
            </a:pPr>
            <a:r>
              <a:rPr lang="en-US" altLang="en-US" sz="1200" dirty="0">
                <a:latin typeface="Poppins Light" panose="00000400000000000000" pitchFamily="2" charset="0"/>
                <a:cs typeface="Poppins Light" panose="00000400000000000000" pitchFamily="2" charset="0"/>
              </a:rPr>
              <a:t>For over 35 years, JCBL Group a trusted name in the industry, providing cutting‐edge defence solutions across various applications.</a:t>
            </a:r>
          </a:p>
          <a:p>
            <a:pPr>
              <a:lnSpc>
                <a:spcPct val="130000"/>
              </a:lnSpc>
              <a:spcBef>
                <a:spcPts val="1200"/>
              </a:spcBef>
            </a:pPr>
            <a:r>
              <a:rPr lang="en-US" altLang="en-US" sz="1200" dirty="0">
                <a:latin typeface="Poppins Light" panose="00000400000000000000" pitchFamily="2" charset="0"/>
                <a:cs typeface="Poppins Light" panose="00000400000000000000" pitchFamily="2" charset="0"/>
              </a:rPr>
              <a:t>Driven by our mission to design, manufacture, service, and upgrade strategic and tactical </a:t>
            </a:r>
            <a:r>
              <a:rPr lang="en-US" altLang="en-US" sz="1200" dirty="0" err="1">
                <a:latin typeface="Poppins Light" panose="00000400000000000000" pitchFamily="2" charset="0"/>
                <a:cs typeface="Poppins Light" panose="00000400000000000000" pitchFamily="2" charset="0"/>
              </a:rPr>
              <a:t>defence</a:t>
            </a:r>
            <a:r>
              <a:rPr lang="en-US" altLang="en-US" sz="1200" dirty="0">
                <a:latin typeface="Poppins Light" panose="00000400000000000000" pitchFamily="2" charset="0"/>
                <a:cs typeface="Poppins Light" panose="00000400000000000000" pitchFamily="2" charset="0"/>
              </a:rPr>
              <a:t> equipment, </a:t>
            </a:r>
            <a:r>
              <a:rPr lang="en-US" altLang="en-US" sz="1200" dirty="0" err="1">
                <a:latin typeface="Poppins Light" panose="00000400000000000000" pitchFamily="2" charset="0"/>
                <a:cs typeface="Poppins Light" panose="00000400000000000000" pitchFamily="2" charset="0"/>
              </a:rPr>
              <a:t>armoured</a:t>
            </a:r>
            <a:r>
              <a:rPr lang="en-US" altLang="en-US" sz="1200" dirty="0">
                <a:latin typeface="Poppins Light" panose="00000400000000000000" pitchFamily="2" charset="0"/>
                <a:cs typeface="Poppins Light" panose="00000400000000000000" pitchFamily="2" charset="0"/>
              </a:rPr>
              <a:t> vehicles, and aerospace technologies, we established Airbornics Defence &amp; Space Private Limited. Today, ADSL is a leading force in Defence and Aerospace, specializing in the design, manufacturing, servicing, and upgrade of Aerospace systems, strategic Defence platforms, and Armoured Vehicles. Committed to the highest industry standards, ADSL is certified with ISO 9001:2015, IATF 16949:2016, ISO/IEC 27001:2013, CMMI Level 3, and AS 9100D for Aerospace QMS, ensuring excellence in every domain. Our mission is to deliver next-generation solutions that enhance precision, resilience and operational superiority for the Armed Forces.</a:t>
            </a:r>
          </a:p>
          <a:p>
            <a:pPr>
              <a:lnSpc>
                <a:spcPct val="130000"/>
              </a:lnSpc>
              <a:spcBef>
                <a:spcPts val="1200"/>
              </a:spcBef>
            </a:pPr>
            <a:r>
              <a:rPr lang="en-US" altLang="en-US" sz="1200" dirty="0">
                <a:latin typeface="Poppins Light" panose="00000400000000000000" pitchFamily="2" charset="0"/>
                <a:cs typeface="Poppins Light" panose="00000400000000000000" pitchFamily="2" charset="0"/>
              </a:rPr>
              <a:t>At ADSL, we are not just manufacturing </a:t>
            </a:r>
            <a:r>
              <a:rPr lang="en-US" altLang="en-US" sz="1200" dirty="0" err="1">
                <a:latin typeface="Poppins Light" panose="00000400000000000000" pitchFamily="2" charset="0"/>
                <a:cs typeface="Poppins Light" panose="00000400000000000000" pitchFamily="2" charset="0"/>
              </a:rPr>
              <a:t>defence</a:t>
            </a:r>
            <a:r>
              <a:rPr lang="en-US" altLang="en-US" sz="1200" dirty="0">
                <a:latin typeface="Poppins Light" panose="00000400000000000000" pitchFamily="2" charset="0"/>
                <a:cs typeface="Poppins Light" panose="00000400000000000000" pitchFamily="2" charset="0"/>
              </a:rPr>
              <a:t> and aerospace solutions—we are engineering the future of security and aerospace.</a:t>
            </a:r>
          </a:p>
        </p:txBody>
      </p:sp>
    </p:spTree>
    <p:extLst>
      <p:ext uri="{BB962C8B-B14F-4D97-AF65-F5344CB8AC3E}">
        <p14:creationId xmlns:p14="http://schemas.microsoft.com/office/powerpoint/2010/main" val="3287159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www.army-technology.com/wp-content/uploads/sites/3/2017/09/1l-image-29.jpg"/>
          <p:cNvPicPr>
            <a:picLocks noChangeAspect="1" noChangeArrowheads="1"/>
          </p:cNvPicPr>
          <p:nvPr/>
        </p:nvPicPr>
        <p:blipFill>
          <a:blip r:embed="rId3" cstate="print">
            <a:extLst>
              <a:ext uri="{28A0092B-C50C-407E-A947-70E740481C1C}">
                <a14:useLocalDpi xmlns:a14="http://schemas.microsoft.com/office/drawing/2010/main" val="0"/>
              </a:ext>
            </a:extLst>
          </a:blip>
          <a:srcRect t="7173" b="11054"/>
          <a:stretch>
            <a:fillRect/>
          </a:stretch>
        </p:blipFill>
        <p:spPr bwMode="auto">
          <a:xfrm>
            <a:off x="828590" y="1388082"/>
            <a:ext cx="1759621" cy="13715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a:srcRect l="1846" t="5577" r="53063" b="8289"/>
          <a:stretch>
            <a:fillRect/>
          </a:stretch>
        </p:blipFill>
        <p:spPr>
          <a:xfrm>
            <a:off x="828573" y="4262023"/>
            <a:ext cx="1698496" cy="1252467"/>
          </a:xfrm>
          <a:prstGeom prst="rect">
            <a:avLst/>
          </a:prstGeom>
          <a:ln>
            <a:solidFill>
              <a:schemeClr val="bg1">
                <a:lumMod val="85000"/>
              </a:schemeClr>
            </a:solidFill>
          </a:ln>
        </p:spPr>
      </p:pic>
      <p:sp>
        <p:nvSpPr>
          <p:cNvPr id="23" name="object 6"/>
          <p:cNvSpPr txBox="1"/>
          <p:nvPr/>
        </p:nvSpPr>
        <p:spPr>
          <a:xfrm>
            <a:off x="828574" y="5575967"/>
            <a:ext cx="2313145" cy="888958"/>
          </a:xfrm>
          <a:prstGeom prst="rect">
            <a:avLst/>
          </a:prstGeom>
        </p:spPr>
        <p:txBody>
          <a:bodyPr wrap="square" lIns="0" tIns="10157" rIns="0" bIns="0">
            <a:spAutoFit/>
          </a:bodyPr>
          <a:lstStyle/>
          <a:p>
            <a:pPr marL="10285">
              <a:spcBef>
                <a:spcPts val="81"/>
              </a:spcBef>
              <a:defRPr/>
            </a:pPr>
            <a:r>
              <a:rPr sz="960" b="1" kern="0" spc="-8" dirty="0">
                <a:latin typeface="Poppins Light" panose="00000400000000000000" pitchFamily="2" charset="0"/>
                <a:cs typeface="Poppins Light" panose="00000400000000000000" pitchFamily="2" charset="0"/>
              </a:rPr>
              <a:t>Aerospace</a:t>
            </a:r>
            <a:endParaRPr lang="en-US" sz="960" b="1" kern="0" spc="-8" dirty="0">
              <a:latin typeface="Poppins Light" panose="00000400000000000000" pitchFamily="2" charset="0"/>
              <a:cs typeface="Poppins Light" panose="00000400000000000000" pitchFamily="2" charset="0"/>
            </a:endParaRPr>
          </a:p>
          <a:p>
            <a:pPr marL="193129" indent="-182843">
              <a:spcBef>
                <a:spcPts val="315"/>
              </a:spcBef>
              <a:buFont typeface="Arial" panose="020B0704020202020204"/>
              <a:buChar char="•"/>
              <a:tabLst>
                <a:tab pos="192367" algn="l"/>
                <a:tab pos="192748" algn="l"/>
              </a:tabLst>
              <a:defRPr/>
            </a:pPr>
            <a:r>
              <a:rPr lang="en-US" sz="1000" kern="0" dirty="0">
                <a:solidFill>
                  <a:srgbClr val="2B2B2A"/>
                </a:solidFill>
                <a:latin typeface="Poppins Light" panose="00000400000000000000" pitchFamily="2" charset="0"/>
                <a:cs typeface="Poppins Light" panose="00000400000000000000" pitchFamily="2" charset="0"/>
              </a:rPr>
              <a:t>Cargo</a:t>
            </a:r>
            <a:r>
              <a:rPr lang="en-US" sz="1000" kern="0" spc="220" dirty="0">
                <a:solidFill>
                  <a:srgbClr val="2B2B2A"/>
                </a:solidFill>
                <a:latin typeface="Poppins Light" panose="00000400000000000000" pitchFamily="2" charset="0"/>
                <a:cs typeface="Poppins Light" panose="00000400000000000000" pitchFamily="2" charset="0"/>
              </a:rPr>
              <a:t> </a:t>
            </a:r>
            <a:r>
              <a:rPr lang="en-US" sz="1000" kern="0" dirty="0">
                <a:solidFill>
                  <a:srgbClr val="2B2B2A"/>
                </a:solidFill>
                <a:latin typeface="Poppins Light" panose="00000400000000000000" pitchFamily="2" charset="0"/>
                <a:cs typeface="Poppins Light" panose="00000400000000000000" pitchFamily="2" charset="0"/>
              </a:rPr>
              <a:t>Extraction</a:t>
            </a:r>
            <a:r>
              <a:rPr lang="en-US" sz="1000" kern="0" spc="224" dirty="0">
                <a:solidFill>
                  <a:srgbClr val="2B2B2A"/>
                </a:solidFill>
                <a:latin typeface="Poppins Light" panose="00000400000000000000" pitchFamily="2" charset="0"/>
                <a:cs typeface="Poppins Light" panose="00000400000000000000" pitchFamily="2" charset="0"/>
              </a:rPr>
              <a:t> </a:t>
            </a:r>
            <a:r>
              <a:rPr lang="en-US" sz="1000" kern="0" spc="-8" dirty="0">
                <a:solidFill>
                  <a:srgbClr val="2B2B2A"/>
                </a:solidFill>
                <a:latin typeface="Poppins Light" panose="00000400000000000000" pitchFamily="2" charset="0"/>
                <a:cs typeface="Poppins Light" panose="00000400000000000000" pitchFamily="2" charset="0"/>
              </a:rPr>
              <a:t>System</a:t>
            </a:r>
            <a:endParaRPr lang="en-US" sz="1000" kern="0" dirty="0">
              <a:solidFill>
                <a:sysClr val="windowText" lastClr="000000"/>
              </a:solidFill>
              <a:latin typeface="Poppins Light" panose="00000400000000000000" pitchFamily="2" charset="0"/>
              <a:cs typeface="Poppins Light" panose="00000400000000000000" pitchFamily="2" charset="0"/>
            </a:endParaRPr>
          </a:p>
          <a:p>
            <a:pPr marL="193129" indent="-182843">
              <a:spcBef>
                <a:spcPts val="240"/>
              </a:spcBef>
              <a:buFont typeface="Arial" panose="020B0704020202020204"/>
              <a:buChar char="•"/>
              <a:tabLst>
                <a:tab pos="192367" algn="l"/>
                <a:tab pos="192748" algn="l"/>
              </a:tabLst>
              <a:defRPr/>
            </a:pPr>
            <a:r>
              <a:rPr lang="en-US" sz="1000" kern="0" dirty="0">
                <a:solidFill>
                  <a:srgbClr val="2B2B2A"/>
                </a:solidFill>
                <a:latin typeface="Poppins Light" panose="00000400000000000000" pitchFamily="2" charset="0"/>
                <a:cs typeface="Poppins Light" panose="00000400000000000000" pitchFamily="2" charset="0"/>
              </a:rPr>
              <a:t>Ground</a:t>
            </a:r>
            <a:r>
              <a:rPr lang="en-US" sz="1000" kern="0" spc="88" dirty="0">
                <a:solidFill>
                  <a:srgbClr val="2B2B2A"/>
                </a:solidFill>
                <a:latin typeface="Poppins Light" panose="00000400000000000000" pitchFamily="2" charset="0"/>
                <a:cs typeface="Poppins Light" panose="00000400000000000000" pitchFamily="2" charset="0"/>
              </a:rPr>
              <a:t> </a:t>
            </a:r>
            <a:r>
              <a:rPr lang="en-US" sz="1000" kern="0" spc="36" dirty="0">
                <a:solidFill>
                  <a:srgbClr val="2B2B2A"/>
                </a:solidFill>
                <a:latin typeface="Poppins Light" panose="00000400000000000000" pitchFamily="2" charset="0"/>
                <a:cs typeface="Poppins Light" panose="00000400000000000000" pitchFamily="2" charset="0"/>
              </a:rPr>
              <a:t>Support</a:t>
            </a:r>
            <a:r>
              <a:rPr lang="en-US" sz="1000" kern="0" spc="91" dirty="0">
                <a:solidFill>
                  <a:srgbClr val="2B2B2A"/>
                </a:solidFill>
                <a:latin typeface="Poppins Light" panose="00000400000000000000" pitchFamily="2" charset="0"/>
                <a:cs typeface="Poppins Light" panose="00000400000000000000" pitchFamily="2" charset="0"/>
              </a:rPr>
              <a:t> </a:t>
            </a:r>
            <a:r>
              <a:rPr lang="en-US" sz="1000" kern="0" spc="-8" dirty="0">
                <a:solidFill>
                  <a:srgbClr val="2B2B2A"/>
                </a:solidFill>
                <a:latin typeface="Poppins Light" panose="00000400000000000000" pitchFamily="2" charset="0"/>
                <a:cs typeface="Poppins Light" panose="00000400000000000000" pitchFamily="2" charset="0"/>
              </a:rPr>
              <a:t>Vehicle</a:t>
            </a:r>
            <a:endParaRPr lang="en-US" sz="1000" kern="0" dirty="0">
              <a:solidFill>
                <a:sysClr val="windowText" lastClr="000000"/>
              </a:solidFill>
              <a:latin typeface="Poppins Light" panose="00000400000000000000" pitchFamily="2" charset="0"/>
              <a:cs typeface="Poppins Light" panose="00000400000000000000" pitchFamily="2" charset="0"/>
            </a:endParaRPr>
          </a:p>
          <a:p>
            <a:pPr marL="193129" indent="-182843">
              <a:spcBef>
                <a:spcPts val="237"/>
              </a:spcBef>
              <a:buFont typeface="Arial" panose="020B0704020202020204"/>
              <a:buChar char="•"/>
              <a:tabLst>
                <a:tab pos="192367" algn="l"/>
                <a:tab pos="192748" algn="l"/>
              </a:tabLst>
              <a:defRPr/>
            </a:pPr>
            <a:r>
              <a:rPr lang="en-US" sz="1000" kern="0" spc="-8" dirty="0">
                <a:solidFill>
                  <a:srgbClr val="2B2B2A"/>
                </a:solidFill>
                <a:latin typeface="Poppins Light" panose="00000400000000000000" pitchFamily="2" charset="0"/>
                <a:cs typeface="Poppins Light" panose="00000400000000000000" pitchFamily="2" charset="0"/>
              </a:rPr>
              <a:t>Aerostructure</a:t>
            </a:r>
            <a:endParaRPr lang="en-US" sz="1000" kern="0" dirty="0">
              <a:solidFill>
                <a:sysClr val="windowText" lastClr="000000"/>
              </a:solidFill>
              <a:latin typeface="Poppins Light" panose="00000400000000000000" pitchFamily="2" charset="0"/>
              <a:cs typeface="Poppins Light" panose="00000400000000000000" pitchFamily="2" charset="0"/>
            </a:endParaRPr>
          </a:p>
          <a:p>
            <a:pPr marL="193129" indent="-182843">
              <a:spcBef>
                <a:spcPts val="237"/>
              </a:spcBef>
              <a:buFont typeface="Arial" panose="020B0704020202020204"/>
              <a:buChar char="•"/>
              <a:tabLst>
                <a:tab pos="192367" algn="l"/>
                <a:tab pos="192748" algn="l"/>
              </a:tabLst>
              <a:defRPr/>
            </a:pPr>
            <a:r>
              <a:rPr lang="en-US" sz="1000" kern="0" dirty="0">
                <a:solidFill>
                  <a:srgbClr val="2B2B2A"/>
                </a:solidFill>
                <a:latin typeface="Poppins Light" panose="00000400000000000000" pitchFamily="2" charset="0"/>
                <a:cs typeface="Poppins Light" panose="00000400000000000000" pitchFamily="2" charset="0"/>
              </a:rPr>
              <a:t>Aerospace </a:t>
            </a:r>
            <a:r>
              <a:rPr lang="en-US" sz="1000" kern="0" spc="40" dirty="0">
                <a:solidFill>
                  <a:srgbClr val="2B2B2A"/>
                </a:solidFill>
                <a:latin typeface="Poppins Light" panose="00000400000000000000" pitchFamily="2" charset="0"/>
                <a:cs typeface="Poppins Light" panose="00000400000000000000" pitchFamily="2" charset="0"/>
              </a:rPr>
              <a:t>Systems/</a:t>
            </a:r>
            <a:r>
              <a:rPr lang="en-US" sz="1000" kern="0" spc="-8" dirty="0">
                <a:solidFill>
                  <a:srgbClr val="2B2B2A"/>
                </a:solidFill>
                <a:latin typeface="Poppins Light" panose="00000400000000000000" pitchFamily="2" charset="0"/>
                <a:cs typeface="Poppins Light" panose="00000400000000000000" pitchFamily="2" charset="0"/>
              </a:rPr>
              <a:t>Subsystems</a:t>
            </a:r>
          </a:p>
        </p:txBody>
      </p:sp>
      <p:pic>
        <p:nvPicPr>
          <p:cNvPr id="36" name="Picture 35"/>
          <p:cNvPicPr>
            <a:picLocks noChangeAspect="1"/>
          </p:cNvPicPr>
          <p:nvPr/>
        </p:nvPicPr>
        <p:blipFill>
          <a:blip r:embed="rId5"/>
          <a:srcRect l="1049" t="4414" r="51922" b="4542"/>
          <a:stretch>
            <a:fillRect/>
          </a:stretch>
        </p:blipFill>
        <p:spPr>
          <a:xfrm>
            <a:off x="4197510" y="1347794"/>
            <a:ext cx="1759621" cy="1412186"/>
          </a:xfrm>
          <a:prstGeom prst="rect">
            <a:avLst/>
          </a:prstGeom>
        </p:spPr>
      </p:pic>
      <p:sp>
        <p:nvSpPr>
          <p:cNvPr id="37" name="object 12"/>
          <p:cNvSpPr txBox="1"/>
          <p:nvPr/>
        </p:nvSpPr>
        <p:spPr>
          <a:xfrm>
            <a:off x="4173481" y="2821155"/>
            <a:ext cx="2742708" cy="1222383"/>
          </a:xfrm>
          <a:prstGeom prst="rect">
            <a:avLst/>
          </a:prstGeom>
        </p:spPr>
        <p:txBody>
          <a:bodyPr wrap="square" lIns="0" tIns="10157" rIns="0" bIns="0">
            <a:spAutoFit/>
          </a:bodyPr>
          <a:lstStyle/>
          <a:p>
            <a:pPr marL="10285">
              <a:spcBef>
                <a:spcPts val="81"/>
              </a:spcBef>
              <a:defRPr/>
            </a:pPr>
            <a:r>
              <a:rPr sz="960" b="1" kern="0" dirty="0">
                <a:latin typeface="Poppins Light" panose="00000400000000000000" pitchFamily="2" charset="0"/>
                <a:cs typeface="Poppins Light" panose="00000400000000000000" pitchFamily="2" charset="0"/>
              </a:rPr>
              <a:t>Combat</a:t>
            </a:r>
            <a:r>
              <a:rPr sz="960" b="1" kern="0" spc="128" dirty="0">
                <a:latin typeface="Poppins Light" panose="00000400000000000000" pitchFamily="2" charset="0"/>
                <a:cs typeface="Poppins Light" panose="00000400000000000000" pitchFamily="2" charset="0"/>
              </a:rPr>
              <a:t> </a:t>
            </a:r>
            <a:r>
              <a:rPr lang="en-US" sz="960" b="1" kern="0" dirty="0">
                <a:latin typeface="Poppins Light" panose="00000400000000000000" pitchFamily="2" charset="0"/>
                <a:cs typeface="Poppins Light" panose="00000400000000000000" pitchFamily="2" charset="0"/>
              </a:rPr>
              <a:t>System</a:t>
            </a:r>
          </a:p>
          <a:p>
            <a:pPr marL="193129" indent="-182843">
              <a:spcBef>
                <a:spcPts val="315"/>
              </a:spcBef>
              <a:buFont typeface="Arial" panose="020B0704020202020204"/>
              <a:buChar char="•"/>
              <a:tabLst>
                <a:tab pos="192367" algn="l"/>
                <a:tab pos="192748" algn="l"/>
              </a:tabLst>
              <a:defRPr/>
            </a:pPr>
            <a:r>
              <a:rPr lang="en-US" sz="1000" kern="0" spc="-16" dirty="0">
                <a:solidFill>
                  <a:srgbClr val="2B2B2A"/>
                </a:solidFill>
                <a:latin typeface="Poppins Light" panose="00000400000000000000" pitchFamily="2" charset="0"/>
                <a:cs typeface="Poppins Light" panose="00000400000000000000" pitchFamily="2" charset="0"/>
              </a:rPr>
              <a:t>RCWS</a:t>
            </a:r>
            <a:endParaRPr lang="en-US" sz="1000" kern="0" dirty="0">
              <a:solidFill>
                <a:sysClr val="windowText" lastClr="000000"/>
              </a:solidFill>
              <a:latin typeface="Poppins Light" panose="00000400000000000000" pitchFamily="2" charset="0"/>
              <a:cs typeface="Poppins Light" panose="00000400000000000000" pitchFamily="2" charset="0"/>
            </a:endParaRPr>
          </a:p>
          <a:p>
            <a:pPr marL="193129" indent="-182843">
              <a:spcBef>
                <a:spcPts val="240"/>
              </a:spcBef>
              <a:buFont typeface="Arial" panose="020B0704020202020204"/>
              <a:buChar char="•"/>
              <a:tabLst>
                <a:tab pos="192367" algn="l"/>
                <a:tab pos="192748" algn="l"/>
              </a:tabLst>
              <a:defRPr/>
            </a:pPr>
            <a:r>
              <a:rPr lang="en-US" sz="1000" kern="0" spc="-8" dirty="0">
                <a:solidFill>
                  <a:srgbClr val="2B2B2A"/>
                </a:solidFill>
                <a:latin typeface="Poppins Light" panose="00000400000000000000" pitchFamily="2" charset="0"/>
                <a:cs typeface="Poppins Light" panose="00000400000000000000" pitchFamily="2" charset="0"/>
              </a:rPr>
              <a:t>Turret</a:t>
            </a:r>
          </a:p>
          <a:p>
            <a:pPr marL="193129" indent="-182843">
              <a:spcBef>
                <a:spcPts val="240"/>
              </a:spcBef>
              <a:buFont typeface="Arial" panose="020B0704020202020204"/>
              <a:buChar char="•"/>
              <a:tabLst>
                <a:tab pos="192367" algn="l"/>
                <a:tab pos="192748" algn="l"/>
              </a:tabLst>
              <a:defRPr/>
            </a:pPr>
            <a:r>
              <a:rPr lang="en-US" sz="1000" kern="0" dirty="0">
                <a:solidFill>
                  <a:sysClr val="windowText" lastClr="000000"/>
                </a:solidFill>
                <a:latin typeface="Poppins Light" panose="00000400000000000000" pitchFamily="2" charset="0"/>
                <a:cs typeface="Poppins Light" panose="00000400000000000000" pitchFamily="2" charset="0"/>
              </a:rPr>
              <a:t>Active Protection System</a:t>
            </a:r>
          </a:p>
          <a:p>
            <a:pPr marL="193129" indent="-182843">
              <a:spcBef>
                <a:spcPts val="240"/>
              </a:spcBef>
              <a:buFont typeface="Arial" panose="020B0704020202020204"/>
              <a:buChar char="•"/>
              <a:tabLst>
                <a:tab pos="192367" algn="l"/>
                <a:tab pos="192748" algn="l"/>
              </a:tabLst>
              <a:defRPr/>
            </a:pPr>
            <a:r>
              <a:rPr lang="en-US" sz="1000" kern="0" dirty="0">
                <a:solidFill>
                  <a:sysClr val="windowText" lastClr="000000"/>
                </a:solidFill>
                <a:latin typeface="Poppins Light" panose="00000400000000000000" pitchFamily="2" charset="0"/>
                <a:cs typeface="Poppins Light" panose="00000400000000000000" pitchFamily="2" charset="0"/>
              </a:rPr>
              <a:t>Anti Drone System</a:t>
            </a:r>
          </a:p>
          <a:p>
            <a:pPr marL="193129" indent="-182843">
              <a:spcBef>
                <a:spcPts val="240"/>
              </a:spcBef>
              <a:buFont typeface="Arial" panose="020B0704020202020204"/>
              <a:buChar char="•"/>
              <a:tabLst>
                <a:tab pos="192367" algn="l"/>
                <a:tab pos="192748" algn="l"/>
              </a:tabLst>
              <a:defRPr/>
            </a:pPr>
            <a:r>
              <a:rPr lang="en-US" sz="1000" kern="0" dirty="0">
                <a:solidFill>
                  <a:sysClr val="windowText" lastClr="000000"/>
                </a:solidFill>
                <a:latin typeface="Poppins Light" panose="00000400000000000000" pitchFamily="2" charset="0"/>
                <a:cs typeface="Poppins Light" panose="00000400000000000000" pitchFamily="2" charset="0"/>
              </a:rPr>
              <a:t>Border Surveillance and Perimeter Protection</a:t>
            </a:r>
          </a:p>
        </p:txBody>
      </p:sp>
      <p:pic>
        <p:nvPicPr>
          <p:cNvPr id="40" name="Picture 39"/>
          <p:cNvPicPr>
            <a:picLocks noChangeAspect="1"/>
          </p:cNvPicPr>
          <p:nvPr/>
        </p:nvPicPr>
        <p:blipFill>
          <a:blip r:embed="rId6"/>
          <a:srcRect l="1500" t="4906" r="53312" b="2935"/>
          <a:stretch>
            <a:fillRect/>
          </a:stretch>
        </p:blipFill>
        <p:spPr>
          <a:xfrm>
            <a:off x="4197304" y="4163520"/>
            <a:ext cx="1698495" cy="1350897"/>
          </a:xfrm>
          <a:prstGeom prst="rect">
            <a:avLst/>
          </a:prstGeom>
          <a:ln>
            <a:solidFill>
              <a:schemeClr val="bg1">
                <a:lumMod val="85000"/>
              </a:schemeClr>
            </a:solidFill>
          </a:ln>
        </p:spPr>
      </p:pic>
      <p:sp>
        <p:nvSpPr>
          <p:cNvPr id="41" name="object 8"/>
          <p:cNvSpPr txBox="1"/>
          <p:nvPr/>
        </p:nvSpPr>
        <p:spPr>
          <a:xfrm>
            <a:off x="4173480" y="5575967"/>
            <a:ext cx="2313145" cy="876134"/>
          </a:xfrm>
          <a:prstGeom prst="rect">
            <a:avLst/>
          </a:prstGeom>
        </p:spPr>
        <p:txBody>
          <a:bodyPr wrap="square" lIns="0" tIns="10157" rIns="0" bIns="0">
            <a:spAutoFit/>
          </a:bodyPr>
          <a:lstStyle/>
          <a:p>
            <a:pPr marL="10285">
              <a:spcBef>
                <a:spcPts val="81"/>
              </a:spcBef>
              <a:defRPr/>
            </a:pPr>
            <a:r>
              <a:rPr lang="en-IN" sz="960" b="1" kern="0" dirty="0">
                <a:latin typeface="Poppins Light" panose="00000400000000000000" pitchFamily="2" charset="0"/>
                <a:cs typeface="Poppins Light" panose="00000400000000000000" pitchFamily="2" charset="0"/>
              </a:rPr>
              <a:t>Land System</a:t>
            </a:r>
          </a:p>
          <a:p>
            <a:pPr marL="193129" indent="-182843">
              <a:spcBef>
                <a:spcPts val="237"/>
              </a:spcBef>
              <a:buFont typeface="Arial" panose="020B0704020202020204"/>
              <a:buChar char="•"/>
              <a:tabLst>
                <a:tab pos="192367" algn="l"/>
                <a:tab pos="192748" algn="l"/>
              </a:tabLst>
              <a:defRPr/>
            </a:pPr>
            <a:r>
              <a:rPr lang="en-US" sz="1000" kern="0" dirty="0">
                <a:latin typeface="Poppins Light" panose="00000400000000000000" pitchFamily="2" charset="0"/>
                <a:cs typeface="Poppins Light" panose="00000400000000000000" pitchFamily="2" charset="0"/>
              </a:rPr>
              <a:t>Hulls</a:t>
            </a:r>
            <a:r>
              <a:rPr lang="en-US" sz="1000" kern="0" spc="40" dirty="0">
                <a:latin typeface="Poppins Light" panose="00000400000000000000" pitchFamily="2" charset="0"/>
                <a:cs typeface="Poppins Light" panose="00000400000000000000" pitchFamily="2" charset="0"/>
              </a:rPr>
              <a:t> </a:t>
            </a:r>
            <a:r>
              <a:rPr lang="en-US" sz="1000" kern="0" spc="96" dirty="0">
                <a:latin typeface="Poppins Light" panose="00000400000000000000" pitchFamily="2" charset="0"/>
                <a:cs typeface="Poppins Light" panose="00000400000000000000" pitchFamily="2" charset="0"/>
              </a:rPr>
              <a:t>&amp;</a:t>
            </a:r>
            <a:r>
              <a:rPr lang="en-US" sz="1000" kern="0" spc="40" dirty="0">
                <a:latin typeface="Poppins Light" panose="00000400000000000000" pitchFamily="2" charset="0"/>
                <a:cs typeface="Poppins Light" panose="00000400000000000000" pitchFamily="2" charset="0"/>
              </a:rPr>
              <a:t> </a:t>
            </a:r>
            <a:r>
              <a:rPr lang="en-US" sz="1000" kern="0" spc="-8" dirty="0">
                <a:latin typeface="Poppins Light" panose="00000400000000000000" pitchFamily="2" charset="0"/>
                <a:cs typeface="Poppins Light" panose="00000400000000000000" pitchFamily="2" charset="0"/>
              </a:rPr>
              <a:t>Cabin</a:t>
            </a:r>
          </a:p>
          <a:p>
            <a:pPr marL="193129" indent="-182843">
              <a:spcBef>
                <a:spcPts val="237"/>
              </a:spcBef>
              <a:buFont typeface="Arial" panose="020B0704020202020204"/>
              <a:buChar char="•"/>
              <a:tabLst>
                <a:tab pos="192367" algn="l"/>
                <a:tab pos="192748" algn="l"/>
              </a:tabLst>
              <a:defRPr/>
            </a:pPr>
            <a:r>
              <a:rPr lang="en-US" sz="1000" kern="0" dirty="0">
                <a:latin typeface="Poppins Light" panose="00000400000000000000" pitchFamily="2" charset="0"/>
                <a:cs typeface="Poppins Light" panose="00000400000000000000" pitchFamily="2" charset="0"/>
              </a:rPr>
              <a:t>Trailers &amp; Shelters</a:t>
            </a:r>
          </a:p>
          <a:p>
            <a:pPr marL="193129" indent="-182843">
              <a:spcBef>
                <a:spcPts val="237"/>
              </a:spcBef>
              <a:buFont typeface="Arial" panose="020B0704020202020204"/>
              <a:buChar char="•"/>
              <a:tabLst>
                <a:tab pos="192367" algn="l"/>
                <a:tab pos="192748" algn="l"/>
              </a:tabLst>
              <a:defRPr/>
            </a:pPr>
            <a:r>
              <a:rPr lang="en-US" sz="1000" kern="0" dirty="0">
                <a:latin typeface="Poppins Light" panose="00000400000000000000" pitchFamily="2" charset="0"/>
                <a:cs typeface="Poppins Light" panose="00000400000000000000" pitchFamily="2" charset="0"/>
              </a:rPr>
              <a:t>Special</a:t>
            </a:r>
            <a:r>
              <a:rPr lang="en-US" sz="1000" kern="0" spc="144" dirty="0">
                <a:latin typeface="Poppins Light" panose="00000400000000000000" pitchFamily="2" charset="0"/>
                <a:cs typeface="Poppins Light" panose="00000400000000000000" pitchFamily="2" charset="0"/>
              </a:rPr>
              <a:t> </a:t>
            </a:r>
            <a:r>
              <a:rPr lang="en-US" sz="1000" kern="0" spc="-8" dirty="0">
                <a:latin typeface="Poppins Light" panose="00000400000000000000" pitchFamily="2" charset="0"/>
                <a:cs typeface="Poppins Light" panose="00000400000000000000" pitchFamily="2" charset="0"/>
              </a:rPr>
              <a:t>Trailers</a:t>
            </a:r>
          </a:p>
          <a:p>
            <a:pPr marL="193129" indent="-182843">
              <a:spcBef>
                <a:spcPts val="237"/>
              </a:spcBef>
              <a:buFont typeface="Arial" panose="020B0704020202020204"/>
              <a:buChar char="•"/>
              <a:tabLst>
                <a:tab pos="192367" algn="l"/>
                <a:tab pos="192748" algn="l"/>
              </a:tabLst>
              <a:defRPr/>
            </a:pPr>
            <a:r>
              <a:rPr lang="en-US" sz="1000" kern="0" spc="-8" dirty="0" err="1">
                <a:latin typeface="Poppins Light" panose="00000400000000000000" pitchFamily="2" charset="0"/>
                <a:cs typeface="Poppins Light" panose="00000400000000000000" pitchFamily="2" charset="0"/>
              </a:rPr>
              <a:t>Armoured</a:t>
            </a:r>
            <a:r>
              <a:rPr lang="en-US" sz="1000" kern="0" spc="-8" dirty="0">
                <a:latin typeface="Poppins Light" panose="00000400000000000000" pitchFamily="2" charset="0"/>
                <a:cs typeface="Poppins Light" panose="00000400000000000000" pitchFamily="2" charset="0"/>
              </a:rPr>
              <a:t> Vehicle</a:t>
            </a:r>
            <a:endParaRPr lang="en-IN" sz="960" b="1" kern="0" dirty="0">
              <a:latin typeface="Poppins Light" panose="00000400000000000000" pitchFamily="2" charset="0"/>
              <a:cs typeface="Poppins Light" panose="00000400000000000000" pitchFamily="2" charset="0"/>
            </a:endParaRPr>
          </a:p>
        </p:txBody>
      </p:sp>
      <p:sp>
        <p:nvSpPr>
          <p:cNvPr id="46" name="object 10"/>
          <p:cNvSpPr txBox="1"/>
          <p:nvPr/>
        </p:nvSpPr>
        <p:spPr>
          <a:xfrm>
            <a:off x="828572" y="2821155"/>
            <a:ext cx="2742707" cy="1235207"/>
          </a:xfrm>
          <a:prstGeom prst="rect">
            <a:avLst/>
          </a:prstGeom>
        </p:spPr>
        <p:txBody>
          <a:bodyPr wrap="square" lIns="0" tIns="10157" rIns="0" bIns="0">
            <a:spAutoFit/>
          </a:bodyPr>
          <a:lstStyle/>
          <a:p>
            <a:pPr marL="10285">
              <a:spcBef>
                <a:spcPts val="81"/>
              </a:spcBef>
              <a:defRPr/>
            </a:pPr>
            <a:r>
              <a:rPr lang="en-US" sz="960" b="1" kern="0" dirty="0">
                <a:latin typeface="Poppins Light" panose="00000400000000000000" pitchFamily="2" charset="0"/>
                <a:cs typeface="Poppins Light" panose="00000400000000000000" pitchFamily="2" charset="0"/>
              </a:rPr>
              <a:t>Maintenance Repair &amp; Overhaul</a:t>
            </a:r>
          </a:p>
          <a:p>
            <a:pPr marL="10285">
              <a:spcBef>
                <a:spcPts val="237"/>
              </a:spcBef>
              <a:tabLst>
                <a:tab pos="192367" algn="l"/>
                <a:tab pos="192748" algn="l"/>
              </a:tabLst>
              <a:defRPr/>
            </a:pPr>
            <a:r>
              <a:rPr lang="en-IN" sz="1000" kern="0" spc="4" dirty="0">
                <a:latin typeface="Poppins Light" panose="00000400000000000000" pitchFamily="2" charset="0"/>
                <a:cs typeface="Microsoft Sans Serif" panose="020B0604020202020204"/>
              </a:rPr>
              <a:t>Modernization &amp; </a:t>
            </a:r>
            <a:r>
              <a:rPr lang="en-IN" sz="1000" kern="0" spc="-8" dirty="0">
                <a:latin typeface="Poppins Light" panose="00000400000000000000" pitchFamily="2" charset="0"/>
                <a:cs typeface="Microsoft Sans Serif" panose="020B0604020202020204"/>
              </a:rPr>
              <a:t>Localisation of ARVs:</a:t>
            </a:r>
            <a:endParaRPr lang="en-IN" sz="1000" kern="0" spc="64" dirty="0">
              <a:latin typeface="Poppins Light" panose="00000400000000000000" pitchFamily="2" charset="0"/>
              <a:cs typeface="Microsoft Sans Serif" panose="020B0604020202020204"/>
            </a:endParaRPr>
          </a:p>
          <a:p>
            <a:pPr marL="193129" indent="-182843">
              <a:spcBef>
                <a:spcPts val="237"/>
              </a:spcBef>
              <a:buFont typeface="Arial" panose="020B0704020202020204"/>
              <a:buChar char="•"/>
              <a:tabLst>
                <a:tab pos="192367" algn="l"/>
                <a:tab pos="192748" algn="l"/>
              </a:tabLst>
              <a:defRPr/>
            </a:pPr>
            <a:r>
              <a:rPr lang="en-IN" sz="1000" kern="0" spc="64" dirty="0">
                <a:latin typeface="Poppins Light" panose="00000400000000000000" pitchFamily="2" charset="0"/>
                <a:cs typeface="Microsoft Sans Serif" panose="020B0604020202020204"/>
              </a:rPr>
              <a:t>T72</a:t>
            </a:r>
            <a:r>
              <a:rPr lang="en-US" altLang="en-IN" sz="1000" kern="0" spc="64" dirty="0">
                <a:latin typeface="Poppins Light" panose="00000400000000000000" pitchFamily="2" charset="0"/>
                <a:cs typeface="Microsoft Sans Serif" panose="020B0604020202020204"/>
              </a:rPr>
              <a:t>	</a:t>
            </a:r>
            <a:endParaRPr lang="en-IN" sz="1000" kern="0" spc="64" dirty="0">
              <a:latin typeface="Poppins Light" panose="00000400000000000000" pitchFamily="2" charset="0"/>
              <a:cs typeface="Microsoft Sans Serif" panose="020B0604020202020204"/>
            </a:endParaRPr>
          </a:p>
          <a:p>
            <a:pPr marL="193129" indent="-182843">
              <a:spcBef>
                <a:spcPts val="237"/>
              </a:spcBef>
              <a:buFont typeface="Arial" panose="020B0704020202020204"/>
              <a:buChar char="•"/>
              <a:tabLst>
                <a:tab pos="192367" algn="l"/>
                <a:tab pos="192748" algn="l"/>
              </a:tabLst>
              <a:defRPr/>
            </a:pPr>
            <a:r>
              <a:rPr lang="en-IN" sz="1000" kern="0" spc="64" dirty="0">
                <a:latin typeface="Poppins Light" panose="00000400000000000000" pitchFamily="2" charset="0"/>
                <a:cs typeface="Microsoft Sans Serif" panose="020B0604020202020204"/>
              </a:rPr>
              <a:t>T90</a:t>
            </a:r>
          </a:p>
          <a:p>
            <a:pPr marL="193129" indent="-182843">
              <a:spcBef>
                <a:spcPts val="237"/>
              </a:spcBef>
              <a:buFont typeface="Arial" panose="020B0704020202020204"/>
              <a:buChar char="•"/>
              <a:tabLst>
                <a:tab pos="192367" algn="l"/>
                <a:tab pos="192748" algn="l"/>
              </a:tabLst>
              <a:defRPr/>
            </a:pPr>
            <a:r>
              <a:rPr lang="en-IN" sz="1000" kern="0" spc="64" dirty="0">
                <a:latin typeface="Poppins Light" panose="00000400000000000000" pitchFamily="2" charset="0"/>
                <a:cs typeface="Microsoft Sans Serif" panose="020B0604020202020204"/>
              </a:rPr>
              <a:t>WZT3</a:t>
            </a:r>
          </a:p>
          <a:p>
            <a:pPr marL="193129" indent="-182843">
              <a:spcBef>
                <a:spcPts val="237"/>
              </a:spcBef>
              <a:buFont typeface="Arial" panose="020B0704020202020204"/>
              <a:buChar char="•"/>
              <a:tabLst>
                <a:tab pos="192367" algn="l"/>
                <a:tab pos="192748" algn="l"/>
              </a:tabLst>
              <a:defRPr/>
            </a:pPr>
            <a:r>
              <a:rPr lang="en-US" sz="1000" kern="0" spc="64" dirty="0">
                <a:latin typeface="Poppins Light" panose="00000400000000000000" pitchFamily="2" charset="0"/>
                <a:cs typeface="Microsoft Sans Serif" panose="020B0604020202020204"/>
              </a:rPr>
              <a:t>T55</a:t>
            </a:r>
          </a:p>
          <a:p>
            <a:pPr marL="193129" indent="-182843">
              <a:spcBef>
                <a:spcPts val="237"/>
              </a:spcBef>
              <a:buFont typeface="Arial" panose="020B0704020202020204"/>
              <a:buChar char="•"/>
              <a:tabLst>
                <a:tab pos="192367" algn="l"/>
                <a:tab pos="192748" algn="l"/>
              </a:tabLst>
              <a:defRPr/>
            </a:pPr>
            <a:r>
              <a:rPr lang="en-US" sz="1000" kern="0" spc="64" dirty="0">
                <a:latin typeface="Poppins Light" panose="00000400000000000000" pitchFamily="2" charset="0"/>
                <a:cs typeface="Microsoft Sans Serif" panose="020B0604020202020204"/>
              </a:rPr>
              <a:t>BMP</a:t>
            </a:r>
          </a:p>
        </p:txBody>
      </p:sp>
      <p:sp>
        <p:nvSpPr>
          <p:cNvPr id="16" name="object 3"/>
          <p:cNvSpPr txBox="1"/>
          <p:nvPr/>
        </p:nvSpPr>
        <p:spPr>
          <a:xfrm>
            <a:off x="564099" y="696536"/>
            <a:ext cx="3695987" cy="304729"/>
          </a:xfrm>
          <a:prstGeom prst="rect">
            <a:avLst/>
          </a:prstGeom>
        </p:spPr>
        <p:txBody>
          <a:bodyPr vert="horz" lIns="54851" tIns="7618" rIns="54851" bIns="27425" rtlCol="0" anchor="ctr"/>
          <a:lstStyle>
            <a:lvl1pPr algn="l" defTabSz="914400" rtl="0" eaLnBrk="1" latinLnBrk="0" hangingPunct="1">
              <a:lnSpc>
                <a:spcPct val="90000"/>
              </a:lnSpc>
              <a:spcBef>
                <a:spcPct val="0"/>
              </a:spcBef>
              <a:buNone/>
              <a:defRPr sz="2600" b="1" kern="1200">
                <a:solidFill>
                  <a:schemeClr val="tx1">
                    <a:lumMod val="65000"/>
                    <a:lumOff val="35000"/>
                  </a:schemeClr>
                </a:solidFill>
                <a:latin typeface="HelveticaNowText-Regular"/>
                <a:ea typeface="+mj-ea"/>
                <a:cs typeface="+mj-cs"/>
              </a:defRPr>
            </a:lvl1pPr>
          </a:lstStyle>
          <a:p>
            <a:pPr marL="7618">
              <a:spcBef>
                <a:spcPts val="60"/>
              </a:spcBef>
              <a:defRPr/>
            </a:pPr>
            <a:r>
              <a:rPr lang="en-US" sz="1800" spc="48" dirty="0">
                <a:solidFill>
                  <a:schemeClr val="tx1"/>
                </a:solidFill>
                <a:latin typeface="+mj-lt"/>
                <a:cs typeface="Poppins Light" panose="00000400000000000000" pitchFamily="2" charset="0"/>
              </a:rPr>
              <a:t>NEXT GEN SOLUTIONS</a:t>
            </a:r>
          </a:p>
        </p:txBody>
      </p:sp>
    </p:spTree>
    <p:extLst>
      <p:ext uri="{BB962C8B-B14F-4D97-AF65-F5344CB8AC3E}">
        <p14:creationId xmlns:p14="http://schemas.microsoft.com/office/powerpoint/2010/main" val="1582772254"/>
      </p:ext>
    </p:extLst>
  </p:cSld>
  <p:clrMapOvr>
    <a:masterClrMapping/>
  </p:clrMapOvr>
</p:sld>
</file>

<file path=ppt/theme/theme1.xml><?xml version="1.0" encoding="utf-8"?>
<a:theme xmlns:a="http://schemas.openxmlformats.org/drawingml/2006/main" name="ADSL Final PPT Templet V4">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poppins"/>
        <a:ea typeface=""/>
        <a:cs typeface=""/>
      </a:majorFont>
      <a:minorFont>
        <a:latin typeface="poppins"/>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txDef>
      <a:spPr/>
      <a:bodyPr vert="horz" lIns="54844" tIns="27422" rIns="54844" bIns="27422" rtlCol="0" anchor="b">
        <a:noAutofit/>
      </a:bodyPr>
      <a:lstStyle>
        <a:defPPr algn="ctr">
          <a:defRPr sz="1800" cap="none" dirty="0" smtClean="0">
            <a:latin typeface="Arial Bold" panose="020B0704020202020204" charset="0"/>
            <a:cs typeface="Arial Bold" panose="020B0704020202020204" charset="0"/>
          </a:defRPr>
        </a:defPPr>
      </a:lstStyle>
    </a:txDef>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71af3243-3dd4-4a8d-8c0d-dd76da1f02a5"/>
    <ds:schemaRef ds:uri="16c05727-aa75-4e4a-9b5f-8a80a1165891"/>
    <ds:schemaRef ds:uri="http://schemas.openxmlformats.org/package/2006/metadata/core-properties"/>
    <ds:schemaRef ds:uri="http://purl.org/dc/elements/1.1/"/>
    <ds:schemaRef ds:uri="http://schemas.microsoft.com/office/2006/documentManagement/types"/>
    <ds:schemaRef ds:uri="http://schemas.microsoft.com/office/2006/metadata/properties"/>
    <ds:schemaRef ds:uri="http://purl.org/dc/dcmitype/"/>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4468</TotalTime>
  <Words>3197</Words>
  <Application>Microsoft Office PowerPoint</Application>
  <PresentationFormat>Custom</PresentationFormat>
  <Paragraphs>380</Paragraphs>
  <Slides>35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poppins</vt:lpstr>
      <vt:lpstr>Poppins Light</vt:lpstr>
      <vt:lpstr>Poppins Medium</vt:lpstr>
      <vt:lpstr>Poppins SemiBold</vt:lpstr>
      <vt:lpstr>Wingdings 2</vt:lpstr>
      <vt:lpstr>ADSL Final PPT Templet V4</vt:lpstr>
      <vt:lpstr>PowerPoint Presentation</vt:lpstr>
      <vt:lpstr>JCBL GROUP</vt:lpstr>
      <vt:lpstr>PowerPoint Presentation</vt:lpstr>
      <vt:lpstr>INFRASTRUCTURE</vt:lpstr>
      <vt:lpstr>PowerPoint Presentation</vt:lpstr>
      <vt:lpstr>PowerPoint Presentation</vt:lpstr>
      <vt:lpstr>PowerPoint Presentation</vt:lpstr>
      <vt:lpstr>PowerPoint Presentation</vt:lpstr>
      <vt:lpstr>PowerPoint Presentation</vt:lpstr>
      <vt:lpstr>Overhaul, Modernization and Spare Parts of Military Vehicles</vt:lpstr>
      <vt:lpstr>Overhauls and Maintenance of ICV/IFV BMP-II/IIK</vt:lpstr>
      <vt:lpstr>Armoured Recovery Vehicle VT 72 &amp; WZT-3</vt:lpstr>
      <vt:lpstr>50 Ton Hydraulic Trailer: Advance Tank Transporter</vt:lpstr>
      <vt:lpstr>50 Ton  Mechanical Trailer: Heavy Duty Tank Transporter</vt:lpstr>
      <vt:lpstr>70 Ton Trailer</vt:lpstr>
      <vt:lpstr>Special Trailers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Platform &amp; Parachute System For Aerial Drop for C130 Cargo Aircraft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Jagjit</dc:creator>
  <cp:lastModifiedBy>Sudhanshu Sharma (Supply Chain- Delhi NCR)</cp:lastModifiedBy>
  <cp:revision>194</cp:revision>
  <dcterms:created xsi:type="dcterms:W3CDTF">2023-08-31T05:28:35Z</dcterms:created>
  <dcterms:modified xsi:type="dcterms:W3CDTF">2025-10-24T19:01:16Z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